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94" r:id="rId4"/>
    <p:sldMasterId id="2147483992" r:id="rId5"/>
    <p:sldMasterId id="2147484011" r:id="rId6"/>
    <p:sldMasterId id="2147484034" r:id="rId7"/>
  </p:sldMasterIdLst>
  <p:notesMasterIdLst>
    <p:notesMasterId r:id="rId42"/>
  </p:notesMasterIdLst>
  <p:handoutMasterIdLst>
    <p:handoutMasterId r:id="rId43"/>
  </p:handoutMasterIdLst>
  <p:sldIdLst>
    <p:sldId id="780" r:id="rId8"/>
    <p:sldId id="814" r:id="rId9"/>
    <p:sldId id="817" r:id="rId10"/>
    <p:sldId id="819" r:id="rId11"/>
    <p:sldId id="831" r:id="rId12"/>
    <p:sldId id="832" r:id="rId13"/>
    <p:sldId id="818" r:id="rId14"/>
    <p:sldId id="856" r:id="rId15"/>
    <p:sldId id="1038" r:id="rId16"/>
    <p:sldId id="276" r:id="rId17"/>
    <p:sldId id="833" r:id="rId18"/>
    <p:sldId id="835" r:id="rId19"/>
    <p:sldId id="839" r:id="rId20"/>
    <p:sldId id="854" r:id="rId21"/>
    <p:sldId id="840" r:id="rId22"/>
    <p:sldId id="855" r:id="rId23"/>
    <p:sldId id="857" r:id="rId24"/>
    <p:sldId id="860" r:id="rId25"/>
    <p:sldId id="858" r:id="rId26"/>
    <p:sldId id="859" r:id="rId27"/>
    <p:sldId id="869" r:id="rId28"/>
    <p:sldId id="861" r:id="rId29"/>
    <p:sldId id="862" r:id="rId30"/>
    <p:sldId id="863" r:id="rId31"/>
    <p:sldId id="864" r:id="rId32"/>
    <p:sldId id="865" r:id="rId33"/>
    <p:sldId id="866" r:id="rId34"/>
    <p:sldId id="867" r:id="rId35"/>
    <p:sldId id="770" r:id="rId36"/>
    <p:sldId id="4948" r:id="rId37"/>
    <p:sldId id="4946" r:id="rId38"/>
    <p:sldId id="868" r:id="rId39"/>
    <p:sldId id="288" r:id="rId40"/>
    <p:sldId id="848" r:id="rId41"/>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7A00"/>
    <a:srgbClr val="868686"/>
    <a:srgbClr val="E26D32"/>
    <a:srgbClr val="76B900"/>
    <a:srgbClr val="5A5A5A"/>
    <a:srgbClr val="F2F2F2"/>
    <a:srgbClr val="0071C5"/>
    <a:srgbClr val="9A4216"/>
    <a:srgbClr val="4E2D00"/>
    <a:srgbClr val="0D34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1" autoAdjust="0"/>
    <p:restoredTop sz="89747" autoAdjust="0"/>
  </p:normalViewPr>
  <p:slideViewPr>
    <p:cSldViewPr snapToGrid="0">
      <p:cViewPr varScale="1">
        <p:scale>
          <a:sx n="91" d="100"/>
          <a:sy n="91" d="100"/>
        </p:scale>
        <p:origin x="662" y="67"/>
      </p:cViewPr>
      <p:guideLst>
        <p:guide orient="horz" pos="1316"/>
        <p:guide orient="horz" pos="3050"/>
        <p:guide orient="horz" pos="3189"/>
        <p:guide pos="5455"/>
        <p:guide orient="horz" pos="975"/>
        <p:guide pos="3457"/>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handoutMaster" Target="handoutMasters/handout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p:cNvGrpSpPr/>
          <p:nvPr/>
        </p:nvGrpSpPr>
        <p:grpSpPr>
          <a:xfrm>
            <a:off x="5434520" y="8767094"/>
            <a:ext cx="1083012" cy="200064"/>
            <a:chOff x="8775700" y="3552825"/>
            <a:chExt cx="5156200" cy="952500"/>
          </a:xfrm>
        </p:grpSpPr>
        <p:sp>
          <p:nvSpPr>
            <p:cNvPr id="5" name="Freeform 4"/>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25.png>
</file>

<file path=ppt/media/image26.png>
</file>

<file path=ppt/media/image27.jpeg>
</file>

<file path=ppt/media/image29.jpeg>
</file>

<file path=ppt/media/image30.jpe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png>
</file>

<file path=ppt/media/image40.png>
</file>

<file path=ppt/media/image41.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2/14/2024</a:t>
            </a:fld>
            <a:endParaRPr 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a:p>
        </p:txBody>
      </p:sp>
      <p:grpSp>
        <p:nvGrpSpPr>
          <p:cNvPr id="8" name="Group 7"/>
          <p:cNvGrpSpPr/>
          <p:nvPr/>
        </p:nvGrpSpPr>
        <p:grpSpPr>
          <a:xfrm>
            <a:off x="5528649" y="308894"/>
            <a:ext cx="1083012" cy="200064"/>
            <a:chOff x="8775700" y="3552825"/>
            <a:chExt cx="5156200" cy="952500"/>
          </a:xfrm>
        </p:grpSpPr>
        <p:sp>
          <p:nvSpPr>
            <p:cNvPr id="9" name="Freeform 8"/>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Shape 566"/>
          <p:cNvSpPr>
            <a:spLocks noGrp="1" noRot="1" noChangeAspect="1"/>
          </p:cNvSpPr>
          <p:nvPr>
            <p:ph type="sldImg" idx="2"/>
          </p:nvPr>
        </p:nvSpPr>
        <p:spPr>
          <a:xfrm>
            <a:off x="406400" y="696913"/>
            <a:ext cx="61976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67" name="Shape 567"/>
          <p:cNvSpPr txBox="1">
            <a:spLocks noGrp="1"/>
          </p:cNvSpPr>
          <p:nvPr>
            <p:ph type="body" idx="1"/>
          </p:nvPr>
        </p:nvSpPr>
        <p:spPr>
          <a:xfrm>
            <a:off x="701039" y="4415789"/>
            <a:ext cx="5608319" cy="4183379"/>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Trebuchet MS"/>
              <a:buNone/>
            </a:pPr>
            <a:endParaRPr sz="1100" b="0" i="0" u="none" strike="noStrike" cap="none" dirty="0">
              <a:solidFill>
                <a:schemeClr val="dk1"/>
              </a:solidFill>
              <a:latin typeface="Trebuchet MS"/>
              <a:ea typeface="Trebuchet MS"/>
              <a:cs typeface="Trebuchet MS"/>
              <a:sym typeface="Trebuchet MS"/>
            </a:endParaRPr>
          </a:p>
        </p:txBody>
      </p:sp>
      <p:sp>
        <p:nvSpPr>
          <p:cNvPr id="568" name="Shape 568"/>
          <p:cNvSpPr txBox="1">
            <a:spLocks noGrp="1"/>
          </p:cNvSpPr>
          <p:nvPr>
            <p:ph type="sldNum" idx="12"/>
          </p:nvPr>
        </p:nvSpPr>
        <p:spPr>
          <a:xfrm>
            <a:off x="3663169" y="8829967"/>
            <a:ext cx="3037839" cy="464818"/>
          </a:xfrm>
          <a:prstGeom prst="rect">
            <a:avLst/>
          </a:prstGeom>
          <a:noFill/>
          <a:ln>
            <a:noFill/>
          </a:ln>
        </p:spPr>
        <p:txBody>
          <a:bodyPr lIns="93175" tIns="46575" rIns="93175" bIns="4657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ct val="250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ea typeface="Arial"/>
                <a:cs typeface="Arial"/>
                <a:sym typeface="Arial"/>
              </a:rPr>
              <a:pPr marL="0" marR="0" lvl="0" indent="0" algn="l" defTabSz="914400" rtl="0" eaLnBrk="1" fontAlgn="auto" latinLnBrk="0" hangingPunct="1">
                <a:lnSpc>
                  <a:spcPct val="100000"/>
                </a:lnSpc>
                <a:spcBef>
                  <a:spcPts val="0"/>
                </a:spcBef>
                <a:spcAft>
                  <a:spcPts val="0"/>
                </a:spcAft>
                <a:buClr>
                  <a:srgbClr val="000000"/>
                </a:buClr>
                <a:buSzPct val="25000"/>
                <a:buFont typeface="Arial"/>
                <a:buNone/>
                <a:tabLst/>
                <a:defRPr/>
              </a:pPr>
              <a:t>1</a:t>
            </a:fld>
            <a:endParaRPr kumimoji="0" lang="en-US" sz="14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2666708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11</a:t>
            </a:fld>
            <a:endParaRPr lang="en-US"/>
          </a:p>
        </p:txBody>
      </p:sp>
    </p:spTree>
    <p:extLst>
      <p:ext uri="{BB962C8B-B14F-4D97-AF65-F5344CB8AC3E}">
        <p14:creationId xmlns:p14="http://schemas.microsoft.com/office/powerpoint/2010/main" val="207990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330"/>
              </a:spcBef>
              <a:spcAft>
                <a:spcPts val="0"/>
              </a:spcAft>
              <a:buSzPts val="1400"/>
              <a:buNone/>
            </a:pPr>
            <a:endParaRPr lang="en-US" sz="1100" b="0" i="0" u="none" strike="noStrike" cap="none" dirty="0">
              <a:solidFill>
                <a:schemeClr val="dk1"/>
              </a:solidFill>
              <a:latin typeface="Trebuchet MS"/>
              <a:ea typeface="Trebuchet MS"/>
              <a:cs typeface="Trebuchet MS"/>
              <a:sym typeface="Trebuchet MS"/>
            </a:endParaRP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12</a:t>
            </a:fld>
            <a:endParaRPr lang="en-US"/>
          </a:p>
        </p:txBody>
      </p:sp>
    </p:spTree>
    <p:extLst>
      <p:ext uri="{BB962C8B-B14F-4D97-AF65-F5344CB8AC3E}">
        <p14:creationId xmlns:p14="http://schemas.microsoft.com/office/powerpoint/2010/main" val="2570759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13</a:t>
            </a:fld>
            <a:endParaRPr lang="en-US"/>
          </a:p>
        </p:txBody>
      </p:sp>
    </p:spTree>
    <p:extLst>
      <p:ext uri="{BB962C8B-B14F-4D97-AF65-F5344CB8AC3E}">
        <p14:creationId xmlns:p14="http://schemas.microsoft.com/office/powerpoint/2010/main" val="4117628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14</a:t>
            </a:fld>
            <a:endParaRPr lang="en-US"/>
          </a:p>
        </p:txBody>
      </p:sp>
    </p:spTree>
    <p:extLst>
      <p:ext uri="{BB962C8B-B14F-4D97-AF65-F5344CB8AC3E}">
        <p14:creationId xmlns:p14="http://schemas.microsoft.com/office/powerpoint/2010/main" val="2739737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30"/>
              </a:spcBef>
              <a:spcAft>
                <a:spcPts val="0"/>
              </a:spcAft>
              <a:buNone/>
            </a:pP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15</a:t>
            </a:fld>
            <a:endParaRPr lang="en-US"/>
          </a:p>
        </p:txBody>
      </p:sp>
    </p:spTree>
    <p:extLst>
      <p:ext uri="{BB962C8B-B14F-4D97-AF65-F5344CB8AC3E}">
        <p14:creationId xmlns:p14="http://schemas.microsoft.com/office/powerpoint/2010/main" val="2623312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30"/>
              </a:spcBef>
              <a:spcAft>
                <a:spcPts val="0"/>
              </a:spcAft>
              <a:buNone/>
            </a:pP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16</a:t>
            </a:fld>
            <a:endParaRPr lang="en-US"/>
          </a:p>
        </p:txBody>
      </p:sp>
    </p:spTree>
    <p:extLst>
      <p:ext uri="{BB962C8B-B14F-4D97-AF65-F5344CB8AC3E}">
        <p14:creationId xmlns:p14="http://schemas.microsoft.com/office/powerpoint/2010/main" val="41369937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30"/>
              </a:spcBef>
              <a:spcAft>
                <a:spcPts val="0"/>
              </a:spcAft>
              <a:buNone/>
            </a:pP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17</a:t>
            </a:fld>
            <a:endParaRPr lang="en-US"/>
          </a:p>
        </p:txBody>
      </p:sp>
    </p:spTree>
    <p:extLst>
      <p:ext uri="{BB962C8B-B14F-4D97-AF65-F5344CB8AC3E}">
        <p14:creationId xmlns:p14="http://schemas.microsoft.com/office/powerpoint/2010/main" val="4171067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18</a:t>
            </a:fld>
            <a:endParaRPr lang="en-US"/>
          </a:p>
        </p:txBody>
      </p:sp>
    </p:spTree>
    <p:extLst>
      <p:ext uri="{BB962C8B-B14F-4D97-AF65-F5344CB8AC3E}">
        <p14:creationId xmlns:p14="http://schemas.microsoft.com/office/powerpoint/2010/main" val="1472108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19</a:t>
            </a:fld>
            <a:endParaRPr lang="en-US"/>
          </a:p>
        </p:txBody>
      </p:sp>
    </p:spTree>
    <p:extLst>
      <p:ext uri="{BB962C8B-B14F-4D97-AF65-F5344CB8AC3E}">
        <p14:creationId xmlns:p14="http://schemas.microsoft.com/office/powerpoint/2010/main" val="25496970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20</a:t>
            </a:fld>
            <a:endParaRPr lang="en-US"/>
          </a:p>
        </p:txBody>
      </p:sp>
    </p:spTree>
    <p:extLst>
      <p:ext uri="{BB962C8B-B14F-4D97-AF65-F5344CB8AC3E}">
        <p14:creationId xmlns:p14="http://schemas.microsoft.com/office/powerpoint/2010/main" val="985338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a:t>
            </a:fld>
            <a:endParaRPr lang="en-US"/>
          </a:p>
        </p:txBody>
      </p:sp>
    </p:spTree>
    <p:extLst>
      <p:ext uri="{BB962C8B-B14F-4D97-AF65-F5344CB8AC3E}">
        <p14:creationId xmlns:p14="http://schemas.microsoft.com/office/powerpoint/2010/main" val="247924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21</a:t>
            </a:fld>
            <a:endParaRPr lang="en-US"/>
          </a:p>
        </p:txBody>
      </p:sp>
    </p:spTree>
    <p:extLst>
      <p:ext uri="{BB962C8B-B14F-4D97-AF65-F5344CB8AC3E}">
        <p14:creationId xmlns:p14="http://schemas.microsoft.com/office/powerpoint/2010/main" val="685494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22</a:t>
            </a:fld>
            <a:endParaRPr lang="en-US"/>
          </a:p>
        </p:txBody>
      </p:sp>
    </p:spTree>
    <p:extLst>
      <p:ext uri="{BB962C8B-B14F-4D97-AF65-F5344CB8AC3E}">
        <p14:creationId xmlns:p14="http://schemas.microsoft.com/office/powerpoint/2010/main" val="31178777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23</a:t>
            </a:fld>
            <a:endParaRPr lang="en-US"/>
          </a:p>
        </p:txBody>
      </p:sp>
    </p:spTree>
    <p:extLst>
      <p:ext uri="{BB962C8B-B14F-4D97-AF65-F5344CB8AC3E}">
        <p14:creationId xmlns:p14="http://schemas.microsoft.com/office/powerpoint/2010/main" val="4255129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24</a:t>
            </a:fld>
            <a:endParaRPr lang="en-US"/>
          </a:p>
        </p:txBody>
      </p:sp>
    </p:spTree>
    <p:extLst>
      <p:ext uri="{BB962C8B-B14F-4D97-AF65-F5344CB8AC3E}">
        <p14:creationId xmlns:p14="http://schemas.microsoft.com/office/powerpoint/2010/main" val="25818677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25</a:t>
            </a:fld>
            <a:endParaRPr lang="en-US"/>
          </a:p>
        </p:txBody>
      </p:sp>
    </p:spTree>
    <p:extLst>
      <p:ext uri="{BB962C8B-B14F-4D97-AF65-F5344CB8AC3E}">
        <p14:creationId xmlns:p14="http://schemas.microsoft.com/office/powerpoint/2010/main" val="33085667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26</a:t>
            </a:fld>
            <a:endParaRPr lang="en-US"/>
          </a:p>
        </p:txBody>
      </p:sp>
    </p:spTree>
    <p:extLst>
      <p:ext uri="{BB962C8B-B14F-4D97-AF65-F5344CB8AC3E}">
        <p14:creationId xmlns:p14="http://schemas.microsoft.com/office/powerpoint/2010/main" val="412390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27</a:t>
            </a:fld>
            <a:endParaRPr lang="en-US"/>
          </a:p>
        </p:txBody>
      </p:sp>
    </p:spTree>
    <p:extLst>
      <p:ext uri="{BB962C8B-B14F-4D97-AF65-F5344CB8AC3E}">
        <p14:creationId xmlns:p14="http://schemas.microsoft.com/office/powerpoint/2010/main" val="26344033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28</a:t>
            </a:fld>
            <a:endParaRPr lang="en-US"/>
          </a:p>
        </p:txBody>
      </p:sp>
    </p:spTree>
    <p:extLst>
      <p:ext uri="{BB962C8B-B14F-4D97-AF65-F5344CB8AC3E}">
        <p14:creationId xmlns:p14="http://schemas.microsoft.com/office/powerpoint/2010/main" val="858999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p3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0" name="Google Shape;920;p3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330"/>
              </a:spcBef>
              <a:spcAft>
                <a:spcPts val="0"/>
              </a:spcAft>
              <a:buSzPts val="1400"/>
              <a:buNone/>
            </a:pPr>
            <a:endParaRPr sz="1100" b="0" i="0" u="none" strike="noStrike" cap="none" dirty="0">
              <a:solidFill>
                <a:schemeClr val="dk1"/>
              </a:solidFill>
              <a:latin typeface="Trebuchet MS"/>
              <a:ea typeface="Trebuchet MS"/>
              <a:cs typeface="Trebuchet MS"/>
              <a:sym typeface="Trebuchet MS"/>
            </a:endParaRPr>
          </a:p>
        </p:txBody>
      </p:sp>
      <p:sp>
        <p:nvSpPr>
          <p:cNvPr id="921" name="Google Shape;921;p3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sz="1100" b="0" i="0" u="none" strike="noStrike" cap="none">
                <a:solidFill>
                  <a:srgbClr val="000000"/>
                </a:solidFill>
                <a:latin typeface="Trebuchet MS"/>
                <a:ea typeface="Trebuchet MS"/>
                <a:cs typeface="Trebuchet MS"/>
                <a:sym typeface="Trebuchet MS"/>
              </a:rPr>
              <a:t>30</a:t>
            </a:fld>
            <a:endParaRPr sz="1100" b="0" i="0" u="none" strike="noStrike" cap="none" dirty="0">
              <a:solidFill>
                <a:srgbClr val="000000"/>
              </a:solidFill>
              <a:latin typeface="Trebuchet MS"/>
              <a:ea typeface="Trebuchet MS"/>
              <a:cs typeface="Trebuchet MS"/>
              <a:sym typeface="Trebuchet MS"/>
            </a:endParaRPr>
          </a:p>
        </p:txBody>
      </p:sp>
    </p:spTree>
    <p:extLst>
      <p:ext uri="{BB962C8B-B14F-4D97-AF65-F5344CB8AC3E}">
        <p14:creationId xmlns:p14="http://schemas.microsoft.com/office/powerpoint/2010/main" val="17146058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31</a:t>
            </a:fld>
            <a:endParaRPr lang="en-US"/>
          </a:p>
        </p:txBody>
      </p:sp>
    </p:spTree>
    <p:extLst>
      <p:ext uri="{BB962C8B-B14F-4D97-AF65-F5344CB8AC3E}">
        <p14:creationId xmlns:p14="http://schemas.microsoft.com/office/powerpoint/2010/main" val="2979221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100" b="0" i="0" u="none" strike="noStrike" cap="none" dirty="0">
                <a:solidFill>
                  <a:schemeClr val="dk1"/>
                </a:solidFill>
                <a:latin typeface="Trebuchet MS"/>
                <a:ea typeface="Trebuchet MS"/>
                <a:cs typeface="Trebuchet MS"/>
                <a:sym typeface="Trebuchet MS"/>
              </a:rPr>
              <a:t>Instructor: Read all bullet points in order</a:t>
            </a:r>
          </a:p>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4</a:t>
            </a:fld>
            <a:endParaRPr lang="en-US"/>
          </a:p>
        </p:txBody>
      </p:sp>
    </p:spTree>
    <p:extLst>
      <p:ext uri="{BB962C8B-B14F-4D97-AF65-F5344CB8AC3E}">
        <p14:creationId xmlns:p14="http://schemas.microsoft.com/office/powerpoint/2010/main" val="26791473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32</a:t>
            </a:fld>
            <a:endParaRPr lang="en-US"/>
          </a:p>
        </p:txBody>
      </p:sp>
    </p:spTree>
    <p:extLst>
      <p:ext uri="{BB962C8B-B14F-4D97-AF65-F5344CB8AC3E}">
        <p14:creationId xmlns:p14="http://schemas.microsoft.com/office/powerpoint/2010/main" val="5413015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p3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0" name="Google Shape;920;p3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330"/>
              </a:spcBef>
              <a:spcAft>
                <a:spcPts val="0"/>
              </a:spcAft>
              <a:buSzPts val="1400"/>
              <a:buNone/>
            </a:pPr>
            <a:endParaRPr sz="1100" b="0" i="0" u="none" strike="noStrike" cap="none" dirty="0">
              <a:solidFill>
                <a:schemeClr val="dk1"/>
              </a:solidFill>
              <a:latin typeface="Trebuchet MS"/>
              <a:ea typeface="Trebuchet MS"/>
              <a:cs typeface="Trebuchet MS"/>
              <a:sym typeface="Trebuchet MS"/>
            </a:endParaRPr>
          </a:p>
        </p:txBody>
      </p:sp>
      <p:sp>
        <p:nvSpPr>
          <p:cNvPr id="921" name="Google Shape;921;p3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sz="1100" b="0" i="0" u="none" strike="noStrike" cap="none">
                <a:solidFill>
                  <a:srgbClr val="000000"/>
                </a:solidFill>
                <a:latin typeface="Trebuchet MS"/>
                <a:ea typeface="Trebuchet MS"/>
                <a:cs typeface="Trebuchet MS"/>
                <a:sym typeface="Trebuchet MS"/>
              </a:rPr>
              <a:t>33</a:t>
            </a:fld>
            <a:endParaRPr sz="1100" b="0" i="0" u="none" strike="noStrike" cap="none" dirty="0">
              <a:solidFill>
                <a:srgbClr val="000000"/>
              </a:solidFill>
              <a:latin typeface="Trebuchet MS"/>
              <a:ea typeface="Trebuchet MS"/>
              <a:cs typeface="Trebuchet MS"/>
              <a:sym typeface="Trebuchet MS"/>
            </a:endParaRPr>
          </a:p>
        </p:txBody>
      </p:sp>
    </p:spTree>
    <p:extLst>
      <p:ext uri="{BB962C8B-B14F-4D97-AF65-F5344CB8AC3E}">
        <p14:creationId xmlns:p14="http://schemas.microsoft.com/office/powerpoint/2010/main" val="17146058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p3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0" name="Google Shape;920;p3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330"/>
              </a:spcBef>
              <a:spcAft>
                <a:spcPts val="0"/>
              </a:spcAft>
              <a:buSzPts val="1400"/>
              <a:buNone/>
            </a:pPr>
            <a:endParaRPr sz="1100" b="0" i="0" u="none" strike="noStrike" cap="none" dirty="0">
              <a:solidFill>
                <a:schemeClr val="dk1"/>
              </a:solidFill>
              <a:latin typeface="Trebuchet MS"/>
              <a:ea typeface="Trebuchet MS"/>
              <a:cs typeface="Trebuchet MS"/>
              <a:sym typeface="Trebuchet MS"/>
            </a:endParaRPr>
          </a:p>
        </p:txBody>
      </p:sp>
      <p:sp>
        <p:nvSpPr>
          <p:cNvPr id="921" name="Google Shape;921;p3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sz="1100" b="0" i="0" u="none" strike="noStrike" cap="none">
                <a:solidFill>
                  <a:srgbClr val="000000"/>
                </a:solidFill>
                <a:latin typeface="Trebuchet MS"/>
                <a:ea typeface="Trebuchet MS"/>
                <a:cs typeface="Trebuchet MS"/>
                <a:sym typeface="Trebuchet MS"/>
              </a:rPr>
              <a:t>34</a:t>
            </a:fld>
            <a:endParaRPr sz="1100" b="0" i="0" u="none" strike="noStrike" cap="none" dirty="0">
              <a:solidFill>
                <a:srgbClr val="000000"/>
              </a:solidFill>
              <a:latin typeface="Trebuchet MS"/>
              <a:ea typeface="Trebuchet MS"/>
              <a:cs typeface="Trebuchet MS"/>
              <a:sym typeface="Trebuchet MS"/>
            </a:endParaRPr>
          </a:p>
        </p:txBody>
      </p:sp>
    </p:spTree>
    <p:extLst>
      <p:ext uri="{BB962C8B-B14F-4D97-AF65-F5344CB8AC3E}">
        <p14:creationId xmlns:p14="http://schemas.microsoft.com/office/powerpoint/2010/main" val="2693262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5</a:t>
            </a:fld>
            <a:endParaRPr lang="en-US"/>
          </a:p>
        </p:txBody>
      </p:sp>
    </p:spTree>
    <p:extLst>
      <p:ext uri="{BB962C8B-B14F-4D97-AF65-F5344CB8AC3E}">
        <p14:creationId xmlns:p14="http://schemas.microsoft.com/office/powerpoint/2010/main" val="1592367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6</a:t>
            </a:fld>
            <a:endParaRPr lang="en-US"/>
          </a:p>
        </p:txBody>
      </p:sp>
    </p:spTree>
    <p:extLst>
      <p:ext uri="{BB962C8B-B14F-4D97-AF65-F5344CB8AC3E}">
        <p14:creationId xmlns:p14="http://schemas.microsoft.com/office/powerpoint/2010/main" val="3925157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7</a:t>
            </a:fld>
            <a:endParaRPr lang="en-US"/>
          </a:p>
        </p:txBody>
      </p:sp>
    </p:spTree>
    <p:extLst>
      <p:ext uri="{BB962C8B-B14F-4D97-AF65-F5344CB8AC3E}">
        <p14:creationId xmlns:p14="http://schemas.microsoft.com/office/powerpoint/2010/main" val="749876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8</a:t>
            </a:fld>
            <a:endParaRPr lang="en-US"/>
          </a:p>
        </p:txBody>
      </p:sp>
    </p:spTree>
    <p:extLst>
      <p:ext uri="{BB962C8B-B14F-4D97-AF65-F5344CB8AC3E}">
        <p14:creationId xmlns:p14="http://schemas.microsoft.com/office/powerpoint/2010/main" val="3965276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 well data obtained over 2 years, shows reduction in FA to 7% , detection accuracy of 97% with a lead time of 2 months.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100" kern="1200" dirty="0">
                <a:solidFill>
                  <a:schemeClr val="tx1"/>
                </a:solidFill>
                <a:effectLst/>
                <a:latin typeface="Trebuchet MS" pitchFamily="34" charset="0"/>
                <a:ea typeface="+mn-ea"/>
                <a:cs typeface="+mn-cs"/>
              </a:rPr>
              <a:t>150+ well data obtained over 2 years, shows DL techniques reduces the False Positive to &lt;10% and achieves detection accuracy of 93% with a lead time of up to 2 months.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100" dirty="0">
                <a:solidFill>
                  <a:srgbClr val="76B900"/>
                </a:solidFill>
              </a:rPr>
              <a:t>or cope well with the field variability (machine types, modes, age, environmental condition)  and often results in &gt; 50% False Alarms and poor anomaly detection, often too late to avoid NPT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100" b="0" i="0" u="none" strike="noStrike" kern="1200" dirty="0">
                <a:solidFill>
                  <a:schemeClr val="tx1"/>
                </a:solidFill>
                <a:effectLst/>
                <a:latin typeface="Trebuchet MS" pitchFamily="34" charset="0"/>
                <a:ea typeface="+mn-ea"/>
                <a:cs typeface="+mn-cs"/>
              </a:rPr>
              <a:t>21 days = $200 B WW</a:t>
            </a:r>
            <a:r>
              <a:rPr lang="en-US" dirty="0"/>
              <a:t> </a:t>
            </a:r>
            <a:r>
              <a:rPr lang="en-US" sz="1100" b="0" i="0" u="none" strike="noStrike" kern="1200" dirty="0">
                <a:solidFill>
                  <a:schemeClr val="tx1"/>
                </a:solidFill>
                <a:effectLst/>
                <a:latin typeface="Trebuchet MS" pitchFamily="34" charset="0"/>
                <a:ea typeface="+mn-ea"/>
                <a:cs typeface="+mn-cs"/>
              </a:rPr>
              <a:t>60K ESP wells.  Average 2500 barrels/day/well</a:t>
            </a:r>
            <a:r>
              <a:rPr lang="en-US" dirty="0"/>
              <a:t> </a:t>
            </a:r>
            <a:r>
              <a:rPr lang="en-US" sz="1100" b="0" i="0" u="none" strike="noStrike" kern="1200" dirty="0">
                <a:solidFill>
                  <a:schemeClr val="tx1"/>
                </a:solidFill>
                <a:effectLst/>
                <a:latin typeface="Trebuchet MS" pitchFamily="34" charset="0"/>
                <a:ea typeface="+mn-ea"/>
                <a:cs typeface="+mn-cs"/>
              </a:rPr>
              <a:t>$60 per barrel</a:t>
            </a:r>
            <a:r>
              <a:rPr lang="en-US" dirty="0"/>
              <a:t> </a:t>
            </a:r>
            <a:r>
              <a:rPr lang="en-US" sz="1100" b="0" i="0" u="none" strike="noStrike" kern="1200" dirty="0">
                <a:solidFill>
                  <a:schemeClr val="tx1"/>
                </a:solidFill>
                <a:effectLst/>
                <a:latin typeface="Trebuchet MS" pitchFamily="34" charset="0"/>
                <a:ea typeface="+mn-ea"/>
                <a:cs typeface="+mn-cs"/>
              </a:rPr>
              <a:t> $       9,000,000,000 per day </a:t>
            </a:r>
            <a:r>
              <a:rPr lang="en-US" sz="1100" b="0" i="0" u="none" strike="noStrike" kern="1200" dirty="0" err="1">
                <a:solidFill>
                  <a:schemeClr val="tx1"/>
                </a:solidFill>
                <a:effectLst/>
                <a:latin typeface="Trebuchet MS" pitchFamily="34" charset="0"/>
                <a:ea typeface="+mn-ea"/>
                <a:cs typeface="+mn-cs"/>
              </a:rPr>
              <a:t>ww</a:t>
            </a:r>
            <a:r>
              <a:rPr lang="en-US" sz="1100" b="0" i="0" u="none" strike="noStrike" kern="1200" dirty="0">
                <a:solidFill>
                  <a:schemeClr val="tx1"/>
                </a:solidFill>
                <a:effectLst/>
                <a:latin typeface="Trebuchet MS" pitchFamily="34" charset="0"/>
                <a:ea typeface="+mn-ea"/>
                <a:cs typeface="+mn-cs"/>
              </a:rPr>
              <a:t> production</a:t>
            </a:r>
            <a:r>
              <a:rPr lang="en-US" dirty="0"/>
              <a:t> </a:t>
            </a:r>
            <a:r>
              <a:rPr lang="en-US" sz="1100" b="0" i="0" u="none" strike="noStrike" kern="1200" dirty="0">
                <a:solidFill>
                  <a:schemeClr val="tx1"/>
                </a:solidFill>
                <a:effectLst/>
                <a:latin typeface="Trebuchet MS" pitchFamily="34" charset="0"/>
                <a:ea typeface="+mn-ea"/>
                <a:cs typeface="+mn-cs"/>
              </a:rPr>
              <a:t> $                  150,000 per day per well</a:t>
            </a:r>
            <a:r>
              <a:rPr lang="en-US" dirty="0"/>
              <a:t> </a:t>
            </a:r>
            <a:r>
              <a:rPr lang="en-US" sz="1100" b="0" i="0" u="none" strike="noStrike" kern="1200" dirty="0">
                <a:solidFill>
                  <a:schemeClr val="tx1"/>
                </a:solidFill>
                <a:effectLst/>
                <a:latin typeface="Trebuchet MS" pitchFamily="34" charset="0"/>
                <a:ea typeface="+mn-ea"/>
                <a:cs typeface="+mn-cs"/>
              </a:rPr>
              <a:t> $              3,150,000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100" b="0" i="0" u="none" strike="noStrike" kern="1200" dirty="0">
              <a:solidFill>
                <a:schemeClr val="tx1"/>
              </a:solidFill>
              <a:effectLst/>
              <a:latin typeface="Trebuchet MS" pitchFamily="34" charset="0"/>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100" kern="1200" dirty="0">
              <a:solidFill>
                <a:schemeClr val="tx1"/>
              </a:solidFill>
              <a:effectLst/>
              <a:latin typeface="Trebuchet MS" pitchFamily="3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E02D639A-AF38-4D9A-897E-57859A70BDEB}" type="slidenum">
              <a:rPr kumimoji="0" lang="en-US" sz="1100" b="0" i="0" u="none" strike="noStrike" kern="1200" cap="none" spc="0" normalizeH="0" baseline="0" noProof="0" smtClean="0">
                <a:ln>
                  <a:noFill/>
                </a:ln>
                <a:solidFill>
                  <a:prstClr val="black"/>
                </a:solidFill>
                <a:effectLst/>
                <a:uLnTx/>
                <a:uFillTx/>
                <a:latin typeface="Trebuchet MS" pitchFamily="34" charset="0"/>
                <a:ea typeface="ＭＳ Ｐゴシック" pitchFamily="-16"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9</a:t>
            </a:fld>
            <a:endParaRPr kumimoji="0" lang="en-US" sz="1100" b="0" i="0" u="none" strike="noStrike" kern="1200" cap="none" spc="0" normalizeH="0" baseline="0" noProof="0" dirty="0">
              <a:ln>
                <a:noFill/>
              </a:ln>
              <a:solidFill>
                <a:prstClr val="black"/>
              </a:solidFill>
              <a:effectLst/>
              <a:uLnTx/>
              <a:uFillTx/>
              <a:latin typeface="Trebuchet MS" pitchFamily="34" charset="0"/>
              <a:ea typeface="ＭＳ Ｐゴシック" pitchFamily="-16" charset="-128"/>
              <a:cs typeface="+mn-cs"/>
            </a:endParaRPr>
          </a:p>
        </p:txBody>
      </p:sp>
    </p:spTree>
    <p:extLst>
      <p:ext uri="{BB962C8B-B14F-4D97-AF65-F5344CB8AC3E}">
        <p14:creationId xmlns:p14="http://schemas.microsoft.com/office/powerpoint/2010/main" val="2296236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2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9" name="Google Shape;659;p2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spcBef>
                <a:spcPts val="0"/>
              </a:spcBef>
              <a:spcAft>
                <a:spcPts val="0"/>
              </a:spcAft>
              <a:buClr>
                <a:schemeClr val="dk1"/>
              </a:buClr>
              <a:buSzPts val="900"/>
              <a:buFont typeface="Arial"/>
              <a:buNone/>
            </a:pPr>
            <a:r>
              <a:rPr lang="en-US" sz="900"/>
              <a:t> </a:t>
            </a:r>
            <a:endParaRPr/>
          </a:p>
          <a:p>
            <a:pPr marL="0" lvl="0" indent="0" algn="l" rtl="0">
              <a:spcBef>
                <a:spcPts val="240"/>
              </a:spcBef>
              <a:spcAft>
                <a:spcPts val="0"/>
              </a:spcAft>
              <a:buClr>
                <a:schemeClr val="dk1"/>
              </a:buClr>
              <a:buSzPts val="800"/>
              <a:buFont typeface="Arial"/>
              <a:buNone/>
            </a:pPr>
            <a:endParaRPr sz="800"/>
          </a:p>
        </p:txBody>
      </p:sp>
      <p:sp>
        <p:nvSpPr>
          <p:cNvPr id="660" name="Google Shape;660;p21: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fld id="{00000000-1234-1234-1234-123412341234}" type="slidenum">
              <a:rPr kumimoji="0" lang="en-US" sz="1100" b="0" i="0" u="none" strike="noStrike" kern="0" cap="none" spc="0" normalizeH="0" baseline="0" noProof="0">
                <a:ln>
                  <a:noFill/>
                </a:ln>
                <a:solidFill>
                  <a:srgbClr val="000000"/>
                </a:solidFill>
                <a:effectLst/>
                <a:uLnTx/>
                <a:uFillTx/>
                <a:latin typeface="Trebuchet MS"/>
                <a:ea typeface="Trebuchet MS"/>
                <a:cs typeface="Trebuchet MS"/>
                <a:sym typeface="Trebuchet MS"/>
              </a:rPr>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t>10</a:t>
            </a:fld>
            <a:endParaRPr kumimoji="0" sz="1100" b="0" i="0" u="none" strike="noStrike" kern="0" cap="none" spc="0" normalizeH="0" baseline="0" noProof="0">
              <a:ln>
                <a:noFill/>
              </a:ln>
              <a:solidFill>
                <a:srgbClr val="000000"/>
              </a:solidFill>
              <a:effectLst/>
              <a:uLnTx/>
              <a:uFillTx/>
              <a:latin typeface="Trebuchet MS"/>
              <a:ea typeface="Trebuchet MS"/>
              <a:cs typeface="Trebuchet MS"/>
              <a:sym typeface="Trebuchet MS"/>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D5CEBF-9338-476B-8052-A0C77DB3EF17}"/>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21753" b="-229"/>
          <a:stretch/>
        </p:blipFill>
        <p:spPr>
          <a:xfrm flipV="1">
            <a:off x="0" y="229699"/>
            <a:ext cx="10972800" cy="5942501"/>
          </a:xfrm>
          <a:prstGeom prst="rect">
            <a:avLst/>
          </a:prstGeom>
        </p:spPr>
      </p:pic>
      <p:sp>
        <p:nvSpPr>
          <p:cNvPr id="9" name="Rectangle 8">
            <a:extLst>
              <a:ext uri="{FF2B5EF4-FFF2-40B4-BE49-F238E27FC236}">
                <a16:creationId xmlns:a16="http://schemas.microsoft.com/office/drawing/2014/main" id="{DA649158-47CE-48EE-8573-A982767AD701}"/>
              </a:ext>
            </a:extLst>
          </p:cNvPr>
          <p:cNvSpPr/>
          <p:nvPr userDrawn="1"/>
        </p:nvSpPr>
        <p:spPr>
          <a:xfrm>
            <a:off x="0" y="0"/>
            <a:ext cx="10972800" cy="6172200"/>
          </a:xfrm>
          <a:prstGeom prst="rect">
            <a:avLst/>
          </a:prstGeom>
          <a:gradFill>
            <a:gsLst>
              <a:gs pos="34000">
                <a:schemeClr val="tx1"/>
              </a:gs>
              <a:gs pos="100000">
                <a:schemeClr val="tx1">
                  <a:alpha val="3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F85E20E-9E0B-4DBA-ADE0-F4952632A5A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83337" y="3902417"/>
            <a:ext cx="3232858" cy="1132744"/>
          </a:xfrm>
          <a:prstGeom prst="rect">
            <a:avLst/>
          </a:prstGeom>
        </p:spPr>
      </p:pic>
      <p:sp>
        <p:nvSpPr>
          <p:cNvPr id="12" name="TextBox 11">
            <a:extLst>
              <a:ext uri="{FF2B5EF4-FFF2-40B4-BE49-F238E27FC236}">
                <a16:creationId xmlns:a16="http://schemas.microsoft.com/office/drawing/2014/main" id="{6BA3ACD0-451D-4ABB-8870-656D424348FF}"/>
              </a:ext>
            </a:extLst>
          </p:cNvPr>
          <p:cNvSpPr txBox="1"/>
          <p:nvPr userDrawn="1"/>
        </p:nvSpPr>
        <p:spPr>
          <a:xfrm>
            <a:off x="481641" y="5310989"/>
            <a:ext cx="2512291"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l">
              <a:lnSpc>
                <a:spcPct val="90000"/>
              </a:lnSpc>
            </a:pPr>
            <a:r>
              <a:rPr lang="en-US" sz="2000">
                <a:solidFill>
                  <a:schemeClr val="tx2"/>
                </a:solidFill>
                <a:latin typeface="Trebuchet MS" panose="020B0603020202020204" pitchFamily="34" charset="0"/>
              </a:rPr>
              <a:t>www.nvidia.com/dli</a:t>
            </a:r>
          </a:p>
        </p:txBody>
      </p:sp>
    </p:spTree>
    <p:extLst>
      <p:ext uri="{BB962C8B-B14F-4D97-AF65-F5344CB8AC3E}">
        <p14:creationId xmlns:p14="http://schemas.microsoft.com/office/powerpoint/2010/main" val="425478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413FF3-1B39-4AA7-BB6E-7F5034E78A4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5" name="Slide Number Placeholder 1">
            <a:extLst>
              <a:ext uri="{FF2B5EF4-FFF2-40B4-BE49-F238E27FC236}">
                <a16:creationId xmlns:a16="http://schemas.microsoft.com/office/drawing/2014/main" id="{938D8577-1225-4B52-9348-8E3F33E451AC}"/>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70988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a:t>Click to edit Master title style</a:t>
            </a:r>
          </a:p>
        </p:txBody>
      </p:sp>
      <p:pic>
        <p:nvPicPr>
          <p:cNvPr id="5" name="Picture 4">
            <a:extLst>
              <a:ext uri="{FF2B5EF4-FFF2-40B4-BE49-F238E27FC236}">
                <a16:creationId xmlns:a16="http://schemas.microsoft.com/office/drawing/2014/main" id="{A29FC787-6D2D-4D63-AD20-8C0D2C2181E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6" name="Slide Number Placeholder 1">
            <a:extLst>
              <a:ext uri="{FF2B5EF4-FFF2-40B4-BE49-F238E27FC236}">
                <a16:creationId xmlns:a16="http://schemas.microsoft.com/office/drawing/2014/main" id="{B852731D-58BB-48F6-A34B-649B1C37C9A8}"/>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980743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3CF5E6-4F92-46E0-8DC2-62095040401C}"/>
              </a:ext>
            </a:extLst>
          </p:cNvPr>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3B9ABDF-4D75-49CA-83AC-B3309B79A63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5219" t="22933" r="58849" b="-4267"/>
          <a:stretch/>
        </p:blipFill>
        <p:spPr>
          <a:xfrm flipV="1">
            <a:off x="0" y="0"/>
            <a:ext cx="10972800" cy="6172200"/>
          </a:xfrm>
          <a:prstGeom prst="rect">
            <a:avLst/>
          </a:prstGeom>
        </p:spPr>
      </p:pic>
      <p:sp>
        <p:nvSpPr>
          <p:cNvPr id="6" name="Rectangle 5">
            <a:extLst>
              <a:ext uri="{FF2B5EF4-FFF2-40B4-BE49-F238E27FC236}">
                <a16:creationId xmlns:a16="http://schemas.microsoft.com/office/drawing/2014/main" id="{A9E186C6-9892-4B49-86F3-D3AE54301309}"/>
              </a:ext>
            </a:extLst>
          </p:cNvPr>
          <p:cNvSpPr/>
          <p:nvPr userDrawn="1"/>
        </p:nvSpPr>
        <p:spPr>
          <a:xfrm>
            <a:off x="0" y="0"/>
            <a:ext cx="10972800" cy="6172200"/>
          </a:xfrm>
          <a:prstGeom prst="rect">
            <a:avLst/>
          </a:prstGeom>
          <a:gradFill>
            <a:gsLst>
              <a:gs pos="40000">
                <a:schemeClr val="tx2"/>
              </a:gs>
              <a:gs pos="100000">
                <a:schemeClr val="tx2">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0D92F76-2157-4482-88C8-AE386F9B730D}"/>
              </a:ext>
            </a:extLst>
          </p:cNvPr>
          <p:cNvSpPr/>
          <p:nvPr userDrawn="1"/>
        </p:nvSpPr>
        <p:spPr>
          <a:xfrm>
            <a:off x="0" y="0"/>
            <a:ext cx="10972800" cy="6172200"/>
          </a:xfrm>
          <a:prstGeom prst="rect">
            <a:avLst/>
          </a:prstGeom>
          <a:gradFill>
            <a:gsLst>
              <a:gs pos="0">
                <a:schemeClr val="tx2"/>
              </a:gs>
              <a:gs pos="100000">
                <a:schemeClr val="tx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9919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8" name="Title Placeholder 1"/>
          <p:cNvSpPr>
            <a:spLocks noGrp="1"/>
          </p:cNvSpPr>
          <p:nvPr>
            <p:ph type="title" hasCustomPrompt="1"/>
          </p:nvPr>
        </p:nvSpPr>
        <p:spPr>
          <a:xfrm>
            <a:off x="1410237" y="1023461"/>
            <a:ext cx="9152357" cy="476499"/>
          </a:xfrm>
          <a:prstGeom prst="rect">
            <a:avLst/>
          </a:prstGeom>
        </p:spPr>
        <p:txBody>
          <a:bodyPr vert="horz" lIns="91440" tIns="45720" rIns="91440" bIns="45720" rtlCol="0" anchor="ctr">
            <a:noAutofit/>
          </a:bodyPr>
          <a:lstStyle>
            <a:lvl1pPr>
              <a:defRPr cap="all" baseline="0"/>
            </a:lvl1pPr>
          </a:lstStyle>
          <a:p>
            <a:r>
              <a:rPr lang="en-US"/>
              <a:t>TITLE GOES HERE</a:t>
            </a:r>
          </a:p>
        </p:txBody>
      </p:sp>
      <p:sp>
        <p:nvSpPr>
          <p:cNvPr id="9" name="Text Placeholder 5"/>
          <p:cNvSpPr>
            <a:spLocks noGrp="1"/>
          </p:cNvSpPr>
          <p:nvPr>
            <p:ph idx="1"/>
          </p:nvPr>
        </p:nvSpPr>
        <p:spPr>
          <a:xfrm>
            <a:off x="1397358" y="1648495"/>
            <a:ext cx="9152357" cy="39078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4" name="Slide Number Placeholder 1">
            <a:extLst>
              <a:ext uri="{FF2B5EF4-FFF2-40B4-BE49-F238E27FC236}">
                <a16:creationId xmlns:a16="http://schemas.microsoft.com/office/drawing/2014/main" id="{4F182D70-8AED-4620-8C47-8CD34348DF3A}"/>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361010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944">
          <p15:clr>
            <a:srgbClr val="FBAE40"/>
          </p15:clr>
        </p15:guide>
        <p15:guide id="2" pos="86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ubtitle, and Content - NO LOGO &amp; PAGE NUMBER">
  <p:cSld name="1_Title, Subtitle, and Content - NO LOGO &amp; PAGE NUMBER">
    <p:spTree>
      <p:nvGrpSpPr>
        <p:cNvPr id="1" name="Shape 388"/>
        <p:cNvGrpSpPr/>
        <p:nvPr/>
      </p:nvGrpSpPr>
      <p:grpSpPr>
        <a:xfrm>
          <a:off x="0" y="0"/>
          <a:ext cx="0" cy="0"/>
          <a:chOff x="0" y="0"/>
          <a:chExt cx="0" cy="0"/>
        </a:xfrm>
      </p:grpSpPr>
      <p:sp>
        <p:nvSpPr>
          <p:cNvPr id="389" name="Google Shape;389;p83"/>
          <p:cNvSpPr/>
          <p:nvPr/>
        </p:nvSpPr>
        <p:spPr>
          <a:xfrm>
            <a:off x="0" y="0"/>
            <a:ext cx="10972800" cy="6172200"/>
          </a:xfrm>
          <a:prstGeom prst="rect">
            <a:avLst/>
          </a:prstGeom>
          <a:solidFill>
            <a:schemeClr val="lt1"/>
          </a:solidFill>
          <a:ln>
            <a:noFill/>
          </a:ln>
        </p:spPr>
        <p:txBody>
          <a:bodyPr spcFirstLastPara="1" wrap="square" lIns="82275" tIns="41125" rIns="82275" bIns="4112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1800" b="0" i="0" u="none" strike="noStrike" cap="none" dirty="0">
              <a:solidFill>
                <a:srgbClr val="FFFFFF"/>
              </a:solidFill>
              <a:latin typeface="Trebuchet MS"/>
              <a:ea typeface="Trebuchet MS"/>
              <a:cs typeface="Trebuchet MS"/>
              <a:sym typeface="Trebuchet MS"/>
            </a:endParaRPr>
          </a:p>
        </p:txBody>
      </p:sp>
      <p:sp>
        <p:nvSpPr>
          <p:cNvPr id="390" name="Google Shape;390;p83"/>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lstStyle>
            <a:lvl1pPr marR="0" lvl="0" algn="ctr">
              <a:lnSpc>
                <a:spcPct val="90000"/>
              </a:lnSpc>
              <a:spcBef>
                <a:spcPts val="0"/>
              </a:spcBef>
              <a:spcAft>
                <a:spcPts val="0"/>
              </a:spcAft>
              <a:buClr>
                <a:srgbClr val="000000"/>
              </a:buClr>
              <a:buSzPts val="1400"/>
              <a:buFont typeface="Arial"/>
              <a:buNone/>
              <a:defRPr sz="3600" b="1" i="0" u="none" strike="noStrike" cap="none">
                <a:solidFill>
                  <a:schemeClr val="dk2"/>
                </a:solidFill>
                <a:latin typeface="Trebuchet MS"/>
                <a:ea typeface="Trebuchet MS"/>
                <a:cs typeface="Trebuchet MS"/>
                <a:sym typeface="Trebuchet MS"/>
              </a:defRPr>
            </a:lvl1pPr>
            <a:lvl2pPr marR="0" lvl="1"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391" name="Google Shape;391;p83"/>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lstStyle>
            <a:lvl1pPr marL="457200" marR="0" lvl="0" indent="-228600" algn="l">
              <a:lnSpc>
                <a:spcPct val="90000"/>
              </a:lnSpc>
              <a:spcBef>
                <a:spcPts val="900"/>
              </a:spcBef>
              <a:spcAft>
                <a:spcPts val="0"/>
              </a:spcAft>
              <a:buClr>
                <a:schemeClr val="dk1"/>
              </a:buClr>
              <a:buSzPts val="2222"/>
              <a:buFont typeface="Trebuchet MS"/>
              <a:buNone/>
              <a:defRPr sz="2000" b="0" i="0" u="none" strike="noStrike" cap="none">
                <a:solidFill>
                  <a:schemeClr val="dk2"/>
                </a:solidFill>
                <a:latin typeface="Trebuchet MS"/>
                <a:ea typeface="Trebuchet MS"/>
                <a:cs typeface="Trebuchet MS"/>
                <a:sym typeface="Trebuchet MS"/>
              </a:defRPr>
            </a:lvl1pPr>
            <a:lvl2pPr marL="914400" marR="0" lvl="1" indent="-228600" algn="l">
              <a:lnSpc>
                <a:spcPct val="90000"/>
              </a:lnSpc>
              <a:spcBef>
                <a:spcPts val="900"/>
              </a:spcBef>
              <a:spcAft>
                <a:spcPts val="0"/>
              </a:spcAft>
              <a:buClr>
                <a:schemeClr val="dk1"/>
              </a:buClr>
              <a:buSzPts val="2000"/>
              <a:buFont typeface="Trebuchet MS"/>
              <a:buNone/>
              <a:defRPr sz="1800" b="0" i="0" u="none" strike="noStrike" cap="none">
                <a:solidFill>
                  <a:schemeClr val="dk2"/>
                </a:solidFill>
                <a:latin typeface="Trebuchet MS"/>
                <a:ea typeface="Trebuchet MS"/>
                <a:cs typeface="Trebuchet MS"/>
                <a:sym typeface="Trebuchet MS"/>
              </a:defRPr>
            </a:lvl2pPr>
            <a:lvl3pPr marL="1371600" marR="0" lvl="2" indent="-228600" algn="l">
              <a:lnSpc>
                <a:spcPct val="90000"/>
              </a:lnSpc>
              <a:spcBef>
                <a:spcPts val="900"/>
              </a:spcBef>
              <a:spcAft>
                <a:spcPts val="0"/>
              </a:spcAft>
              <a:buClr>
                <a:schemeClr val="dk1"/>
              </a:buClr>
              <a:buSzPts val="2000"/>
              <a:buFont typeface="Trebuchet MS"/>
              <a:buNone/>
              <a:defRPr sz="1800" b="0" i="0" u="none" strike="noStrike" cap="none">
                <a:solidFill>
                  <a:schemeClr val="dk2"/>
                </a:solidFill>
                <a:latin typeface="Trebuchet MS"/>
                <a:ea typeface="Trebuchet MS"/>
                <a:cs typeface="Trebuchet MS"/>
                <a:sym typeface="Trebuchet MS"/>
              </a:defRPr>
            </a:lvl3pPr>
            <a:lvl4pPr marL="1828800" marR="0" lvl="3" indent="-355600" algn="l">
              <a:lnSpc>
                <a:spcPct val="100000"/>
              </a:lnSpc>
              <a:spcBef>
                <a:spcPts val="900"/>
              </a:spcBef>
              <a:spcAft>
                <a:spcPts val="0"/>
              </a:spcAft>
              <a:buClr>
                <a:schemeClr val="dk1"/>
              </a:buClr>
              <a:buSzPts val="2000"/>
              <a:buFont typeface="Noto Sans Symbols"/>
              <a:buChar char="▪"/>
              <a:defRPr sz="1800" b="0" i="0" u="none" strike="noStrike" cap="none">
                <a:solidFill>
                  <a:schemeClr val="lt1"/>
                </a:solidFill>
                <a:latin typeface="Trebuchet MS"/>
                <a:ea typeface="Trebuchet MS"/>
                <a:cs typeface="Trebuchet MS"/>
                <a:sym typeface="Trebuchet MS"/>
              </a:defRPr>
            </a:lvl4pPr>
            <a:lvl5pPr marL="2286000" marR="0" lvl="4" indent="-369697" algn="l">
              <a:lnSpc>
                <a:spcPct val="100000"/>
              </a:lnSpc>
              <a:spcBef>
                <a:spcPts val="400"/>
              </a:spcBef>
              <a:spcAft>
                <a:spcPts val="0"/>
              </a:spcAft>
              <a:buClr>
                <a:schemeClr val="dk1"/>
              </a:buClr>
              <a:buSzPts val="2222"/>
              <a:buFont typeface="Noto Sans Symbols"/>
              <a:buChar char="▪"/>
              <a:defRPr sz="2000" b="0" i="0" u="none" strike="noStrike" cap="none">
                <a:solidFill>
                  <a:schemeClr val="lt1"/>
                </a:solidFill>
                <a:latin typeface="Trebuchet MS"/>
                <a:ea typeface="Trebuchet MS"/>
                <a:cs typeface="Trebuchet MS"/>
                <a:sym typeface="Trebuchet MS"/>
              </a:defRPr>
            </a:lvl5pPr>
            <a:lvl6pPr marL="2743200" marR="0" lvl="5" indent="-369697"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69697"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69696"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69696"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392" name="Google Shape;392;p83"/>
          <p:cNvSpPr txBox="1">
            <a:spLocks noGrp="1"/>
          </p:cNvSpPr>
          <p:nvPr>
            <p:ph type="body" idx="2"/>
          </p:nvPr>
        </p:nvSpPr>
        <p:spPr>
          <a:xfrm>
            <a:off x="498348" y="1183334"/>
            <a:ext cx="9976104" cy="525463"/>
          </a:xfrm>
          <a:prstGeom prst="rect">
            <a:avLst/>
          </a:prstGeom>
          <a:noFill/>
          <a:ln>
            <a:noFill/>
          </a:ln>
        </p:spPr>
        <p:txBody>
          <a:bodyPr spcFirstLastPara="1" wrap="square" lIns="91425" tIns="45700" rIns="91425" bIns="45700" anchor="t" anchorCtr="0"/>
          <a:lstStyle>
            <a:lvl1pPr marL="457200" marR="0" lvl="0" indent="-228600" algn="ctr">
              <a:lnSpc>
                <a:spcPct val="90000"/>
              </a:lnSpc>
              <a:spcBef>
                <a:spcPts val="900"/>
              </a:spcBef>
              <a:spcAft>
                <a:spcPts val="0"/>
              </a:spcAft>
              <a:buClr>
                <a:schemeClr val="dk1"/>
              </a:buClr>
              <a:buSzPts val="2667"/>
              <a:buFont typeface="Trebuchet MS"/>
              <a:buNone/>
              <a:defRPr sz="2400" b="0" i="0" u="none" strike="noStrike" cap="none">
                <a:solidFill>
                  <a:schemeClr val="lt2"/>
                </a:solidFill>
                <a:latin typeface="Trebuchet MS"/>
                <a:ea typeface="Trebuchet MS"/>
                <a:cs typeface="Trebuchet MS"/>
                <a:sym typeface="Trebuchet MS"/>
              </a:defRPr>
            </a:lvl1pPr>
            <a:lvl2pPr marL="914400" marR="0" lvl="1" indent="-228600" algn="ctr">
              <a:lnSpc>
                <a:spcPct val="90000"/>
              </a:lnSpc>
              <a:spcBef>
                <a:spcPts val="900"/>
              </a:spcBef>
              <a:spcAft>
                <a:spcPts val="0"/>
              </a:spcAft>
              <a:buClr>
                <a:schemeClr val="dk1"/>
              </a:buClr>
              <a:buSzPts val="3111"/>
              <a:buFont typeface="Trebuchet MS"/>
              <a:buNone/>
              <a:defRPr sz="2800" b="0" i="0" u="none" strike="noStrike" cap="none">
                <a:solidFill>
                  <a:schemeClr val="lt2"/>
                </a:solidFill>
                <a:latin typeface="Trebuchet MS"/>
                <a:ea typeface="Trebuchet MS"/>
                <a:cs typeface="Trebuchet MS"/>
                <a:sym typeface="Trebuchet MS"/>
              </a:defRPr>
            </a:lvl2pPr>
            <a:lvl3pPr marL="1371600" marR="0" lvl="2" indent="-228600" algn="ctr">
              <a:lnSpc>
                <a:spcPct val="90000"/>
              </a:lnSpc>
              <a:spcBef>
                <a:spcPts val="900"/>
              </a:spcBef>
              <a:spcAft>
                <a:spcPts val="0"/>
              </a:spcAft>
              <a:buClr>
                <a:schemeClr val="dk1"/>
              </a:buClr>
              <a:buSzPts val="3111"/>
              <a:buFont typeface="Trebuchet MS"/>
              <a:buNone/>
              <a:defRPr sz="2800" b="0" i="0" u="none" strike="noStrike" cap="none">
                <a:solidFill>
                  <a:schemeClr val="lt2"/>
                </a:solidFill>
                <a:latin typeface="Trebuchet MS"/>
                <a:ea typeface="Trebuchet MS"/>
                <a:cs typeface="Trebuchet MS"/>
                <a:sym typeface="Trebuchet MS"/>
              </a:defRPr>
            </a:lvl3pPr>
            <a:lvl4pPr marL="1828800" marR="0" lvl="3" indent="-228600" algn="ctr">
              <a:lnSpc>
                <a:spcPct val="100000"/>
              </a:lnSpc>
              <a:spcBef>
                <a:spcPts val="900"/>
              </a:spcBef>
              <a:spcAft>
                <a:spcPts val="0"/>
              </a:spcAft>
              <a:buClr>
                <a:schemeClr val="lt2"/>
              </a:buClr>
              <a:buSzPts val="3111"/>
              <a:buFont typeface="Trebuchet MS"/>
              <a:buNone/>
              <a:defRPr sz="2800" b="0" i="0" u="none" strike="noStrike" cap="none">
                <a:solidFill>
                  <a:schemeClr val="lt2"/>
                </a:solidFill>
                <a:latin typeface="Trebuchet MS"/>
                <a:ea typeface="Trebuchet MS"/>
                <a:cs typeface="Trebuchet MS"/>
                <a:sym typeface="Trebuchet MS"/>
              </a:defRPr>
            </a:lvl4pPr>
            <a:lvl5pPr marL="2286000" marR="0" lvl="4" indent="-228600" algn="ctr">
              <a:lnSpc>
                <a:spcPct val="100000"/>
              </a:lnSpc>
              <a:spcBef>
                <a:spcPts val="560"/>
              </a:spcBef>
              <a:spcAft>
                <a:spcPts val="0"/>
              </a:spcAft>
              <a:buClr>
                <a:schemeClr val="lt2"/>
              </a:buClr>
              <a:buSzPts val="3111"/>
              <a:buFont typeface="Trebuchet MS"/>
              <a:buNone/>
              <a:defRPr sz="2800" b="0" i="0" u="none" strike="noStrike" cap="none">
                <a:solidFill>
                  <a:schemeClr val="lt2"/>
                </a:solidFill>
                <a:latin typeface="Trebuchet MS"/>
                <a:ea typeface="Trebuchet MS"/>
                <a:cs typeface="Trebuchet MS"/>
                <a:sym typeface="Trebuchet MS"/>
              </a:defRPr>
            </a:lvl5pPr>
            <a:lvl6pPr marL="2743200" marR="0" lvl="5" indent="-369697"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69697"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69696"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69696" algn="l">
              <a:lnSpc>
                <a:spcPct val="100000"/>
              </a:lnSpc>
              <a:spcBef>
                <a:spcPts val="400"/>
              </a:spcBef>
              <a:spcAft>
                <a:spcPts val="0"/>
              </a:spcAft>
              <a:buClr>
                <a:schemeClr val="dk2"/>
              </a:buClr>
              <a:buSzPts val="2222"/>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6" name="Slide Number Placeholder 1">
            <a:extLst>
              <a:ext uri="{FF2B5EF4-FFF2-40B4-BE49-F238E27FC236}">
                <a16:creationId xmlns:a16="http://schemas.microsoft.com/office/drawing/2014/main" id="{1400B1C5-A9BF-DC41-978D-F29005BEE858}"/>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332872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6"/>
        <p:cNvGrpSpPr/>
        <p:nvPr/>
      </p:nvGrpSpPr>
      <p:grpSpPr>
        <a:xfrm>
          <a:off x="0" y="0"/>
          <a:ext cx="0" cy="0"/>
          <a:chOff x="0" y="0"/>
          <a:chExt cx="0" cy="0"/>
        </a:xfrm>
      </p:grpSpPr>
      <p:pic>
        <p:nvPicPr>
          <p:cNvPr id="17" name="Google Shape;17;p35"/>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10972800" cy="6172200"/>
          </a:xfrm>
          <a:prstGeom prst="rect">
            <a:avLst/>
          </a:prstGeom>
          <a:noFill/>
          <a:ln>
            <a:noFill/>
          </a:ln>
        </p:spPr>
      </p:pic>
      <p:sp>
        <p:nvSpPr>
          <p:cNvPr id="18" name="Google Shape;18;p35"/>
          <p:cNvSpPr/>
          <p:nvPr/>
        </p:nvSpPr>
        <p:spPr>
          <a:xfrm>
            <a:off x="0" y="0"/>
            <a:ext cx="10972800" cy="6172200"/>
          </a:xfrm>
          <a:prstGeom prst="rect">
            <a:avLst/>
          </a:prstGeom>
          <a:gradFill>
            <a:gsLst>
              <a:gs pos="0">
                <a:srgbClr val="000000">
                  <a:alpha val="0"/>
                </a:srgbClr>
              </a:gs>
              <a:gs pos="100000">
                <a:srgbClr val="000000">
                  <a:alpha val="48627"/>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 name="Google Shape;19;p35"/>
          <p:cNvSpPr txBox="1">
            <a:spLocks noGrp="1"/>
          </p:cNvSpPr>
          <p:nvPr>
            <p:ph type="subTitle" idx="1"/>
          </p:nvPr>
        </p:nvSpPr>
        <p:spPr>
          <a:xfrm>
            <a:off x="481661" y="5353031"/>
            <a:ext cx="9526126" cy="341632"/>
          </a:xfrm>
          <a:prstGeom prst="rect">
            <a:avLst/>
          </a:prstGeom>
          <a:noFill/>
          <a:ln>
            <a:noFill/>
          </a:ln>
        </p:spPr>
        <p:txBody>
          <a:bodyPr spcFirstLastPara="1" wrap="square" lIns="91425" tIns="45700" rIns="91425" bIns="45700" anchor="t" anchorCtr="0">
            <a:spAutoFit/>
          </a:bodyPr>
          <a:lstStyle>
            <a:lvl1pPr lvl="0" algn="l">
              <a:lnSpc>
                <a:spcPct val="90000"/>
              </a:lnSpc>
              <a:spcBef>
                <a:spcPts val="600"/>
              </a:spcBef>
              <a:spcAft>
                <a:spcPts val="0"/>
              </a:spcAft>
              <a:buSzPts val="1800"/>
              <a:buFont typeface="Trebuchet MS"/>
              <a:buNone/>
              <a:defRPr sz="1800" b="0">
                <a:solidFill>
                  <a:schemeClr val="lt1"/>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spcBef>
                <a:spcPts val="900"/>
              </a:spcBef>
              <a:spcAft>
                <a:spcPts val="0"/>
              </a:spcAft>
              <a:buClr>
                <a:schemeClr val="dk2"/>
              </a:buClr>
              <a:buSzPts val="1800"/>
              <a:buChar char="–"/>
              <a:defRPr/>
            </a:lvl4pPr>
            <a:lvl5pPr lvl="4" algn="l">
              <a:spcBef>
                <a:spcPts val="360"/>
              </a:spcBef>
              <a:spcAft>
                <a:spcPts val="0"/>
              </a:spcAft>
              <a:buClr>
                <a:schemeClr val="dk2"/>
              </a:buClr>
              <a:buSzPts val="1800"/>
              <a:buChar char="»"/>
              <a:defRPr/>
            </a:lvl5pPr>
            <a:lvl6pPr lvl="5" algn="l">
              <a:spcBef>
                <a:spcPts val="360"/>
              </a:spcBef>
              <a:spcAft>
                <a:spcPts val="0"/>
              </a:spcAft>
              <a:buClr>
                <a:schemeClr val="dk2"/>
              </a:buClr>
              <a:buSzPts val="1800"/>
              <a:buChar char="»"/>
              <a:defRPr/>
            </a:lvl6pPr>
            <a:lvl7pPr lvl="6" algn="l">
              <a:spcBef>
                <a:spcPts val="360"/>
              </a:spcBef>
              <a:spcAft>
                <a:spcPts val="0"/>
              </a:spcAft>
              <a:buClr>
                <a:schemeClr val="dk2"/>
              </a:buClr>
              <a:buSzPts val="1800"/>
              <a:buChar char="»"/>
              <a:defRPr/>
            </a:lvl7pPr>
            <a:lvl8pPr lvl="7" algn="l">
              <a:spcBef>
                <a:spcPts val="360"/>
              </a:spcBef>
              <a:spcAft>
                <a:spcPts val="0"/>
              </a:spcAft>
              <a:buClr>
                <a:schemeClr val="dk2"/>
              </a:buClr>
              <a:buSzPts val="1800"/>
              <a:buChar char="»"/>
              <a:defRPr/>
            </a:lvl8pPr>
            <a:lvl9pPr lvl="8" algn="l">
              <a:spcBef>
                <a:spcPts val="360"/>
              </a:spcBef>
              <a:spcAft>
                <a:spcPts val="0"/>
              </a:spcAft>
              <a:buClr>
                <a:schemeClr val="dk2"/>
              </a:buClr>
              <a:buSzPts val="1800"/>
              <a:buChar char="»"/>
              <a:defRPr/>
            </a:lvl9pPr>
          </a:lstStyle>
          <a:p>
            <a:endParaRPr/>
          </a:p>
        </p:txBody>
      </p:sp>
      <p:sp>
        <p:nvSpPr>
          <p:cNvPr id="20" name="Google Shape;20;p35"/>
          <p:cNvSpPr txBox="1">
            <a:spLocks noGrp="1"/>
          </p:cNvSpPr>
          <p:nvPr>
            <p:ph type="title"/>
          </p:nvPr>
        </p:nvSpPr>
        <p:spPr>
          <a:xfrm>
            <a:off x="481661" y="4405220"/>
            <a:ext cx="9568425"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4600" b="1" cap="none">
                <a:solidFill>
                  <a:schemeClr val="lt1"/>
                </a:solidFill>
                <a:latin typeface="Trebuchet MS"/>
                <a:ea typeface="Trebuchet MS"/>
                <a:cs typeface="Trebuchet MS"/>
                <a:sym typeface="Trebuchet M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1" name="Google Shape;21;p35"/>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47273" y="3219565"/>
            <a:ext cx="2199959" cy="474500"/>
          </a:xfrm>
          <a:prstGeom prst="rect">
            <a:avLst/>
          </a:prstGeom>
          <a:noFill/>
          <a:ln>
            <a:noFill/>
          </a:ln>
        </p:spPr>
      </p:pic>
    </p:spTree>
    <p:extLst>
      <p:ext uri="{BB962C8B-B14F-4D97-AF65-F5344CB8AC3E}">
        <p14:creationId xmlns:p14="http://schemas.microsoft.com/office/powerpoint/2010/main" val="249887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2"/>
        <p:cNvGrpSpPr/>
        <p:nvPr/>
      </p:nvGrpSpPr>
      <p:grpSpPr>
        <a:xfrm>
          <a:off x="0" y="0"/>
          <a:ext cx="0" cy="0"/>
          <a:chOff x="0" y="0"/>
          <a:chExt cx="0" cy="0"/>
        </a:xfrm>
      </p:grpSpPr>
      <p:pic>
        <p:nvPicPr>
          <p:cNvPr id="23" name="Google Shape;23;p36"/>
          <p:cNvPicPr preferRelativeResize="0"/>
          <p:nvPr/>
        </p:nvPicPr>
        <p:blipFill rotWithShape="1">
          <a:blip r:embed="rId2" cstate="email">
            <a:alphaModFix/>
            <a:extLst>
              <a:ext uri="{28A0092B-C50C-407E-A947-70E740481C1C}">
                <a14:useLocalDpi xmlns:a14="http://schemas.microsoft.com/office/drawing/2010/main"/>
              </a:ext>
            </a:extLst>
          </a:blip>
          <a:srcRect b="-2"/>
          <a:stretch/>
        </p:blipFill>
        <p:spPr>
          <a:xfrm>
            <a:off x="0" y="1"/>
            <a:ext cx="3583957" cy="6172198"/>
          </a:xfrm>
          <a:prstGeom prst="rect">
            <a:avLst/>
          </a:prstGeom>
          <a:noFill/>
          <a:ln>
            <a:noFill/>
          </a:ln>
        </p:spPr>
      </p:pic>
      <p:cxnSp>
        <p:nvCxnSpPr>
          <p:cNvPr id="24" name="Google Shape;24;p36"/>
          <p:cNvCxnSpPr/>
          <p:nvPr/>
        </p:nvCxnSpPr>
        <p:spPr>
          <a:xfrm>
            <a:off x="3583957" y="-1"/>
            <a:ext cx="0" cy="6172200"/>
          </a:xfrm>
          <a:prstGeom prst="straightConnector1">
            <a:avLst/>
          </a:prstGeom>
          <a:noFill/>
          <a:ln w="9525" cap="flat" cmpd="sng">
            <a:solidFill>
              <a:srgbClr val="595959"/>
            </a:solidFill>
            <a:prstDash val="solid"/>
            <a:round/>
            <a:headEnd type="none" w="sm" len="sm"/>
            <a:tailEnd type="none" w="sm" len="sm"/>
          </a:ln>
        </p:spPr>
      </p:cxnSp>
      <p:sp>
        <p:nvSpPr>
          <p:cNvPr id="25" name="Google Shape;25;p36"/>
          <p:cNvSpPr txBox="1">
            <a:spLocks noGrp="1"/>
          </p:cNvSpPr>
          <p:nvPr>
            <p:ph type="title"/>
          </p:nvPr>
        </p:nvSpPr>
        <p:spPr>
          <a:xfrm>
            <a:off x="441881" y="2381806"/>
            <a:ext cx="2700194" cy="1408589"/>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36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3586687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6"/>
        <p:cNvGrpSpPr/>
        <p:nvPr/>
      </p:nvGrpSpPr>
      <p:grpSpPr>
        <a:xfrm>
          <a:off x="0" y="0"/>
          <a:ext cx="0" cy="0"/>
          <a:chOff x="0" y="0"/>
          <a:chExt cx="0" cy="0"/>
        </a:xfrm>
      </p:grpSpPr>
      <p:sp>
        <p:nvSpPr>
          <p:cNvPr id="27" name="Google Shape;27;p37"/>
          <p:cNvSpPr txBox="1">
            <a:spLocks noGrp="1"/>
          </p:cNvSpPr>
          <p:nvPr>
            <p:ph type="title"/>
          </p:nvPr>
        </p:nvSpPr>
        <p:spPr>
          <a:xfrm>
            <a:off x="498348" y="7374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7"/>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400"/>
              <a:buFont typeface="Trebuchet MS"/>
              <a:buNone/>
              <a:defRPr sz="14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29" name="Google Shape;29;p37"/>
          <p:cNvSpPr txBox="1">
            <a:spLocks noGrp="1"/>
          </p:cNvSpPr>
          <p:nvPr>
            <p:ph type="body" idx="2"/>
          </p:nvPr>
        </p:nvSpPr>
        <p:spPr>
          <a:xfrm>
            <a:off x="498348" y="12595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extLst>
      <p:ext uri="{BB962C8B-B14F-4D97-AF65-F5344CB8AC3E}">
        <p14:creationId xmlns:p14="http://schemas.microsoft.com/office/powerpoint/2010/main" val="1845451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ransition / Segue">
  <p:cSld name="Transition / Segue">
    <p:spTree>
      <p:nvGrpSpPr>
        <p:cNvPr id="1" name="Shape 30"/>
        <p:cNvGrpSpPr/>
        <p:nvPr/>
      </p:nvGrpSpPr>
      <p:grpSpPr>
        <a:xfrm>
          <a:off x="0" y="0"/>
          <a:ext cx="0" cy="0"/>
          <a:chOff x="0" y="0"/>
          <a:chExt cx="0" cy="0"/>
        </a:xfrm>
      </p:grpSpPr>
      <p:pic>
        <p:nvPicPr>
          <p:cNvPr id="31" name="Google Shape;31;p38"/>
          <p:cNvPicPr preferRelativeResize="0"/>
          <p:nvPr/>
        </p:nvPicPr>
        <p:blipFill rotWithShape="1">
          <a:blip r:embed="rId2">
            <a:alphaModFix/>
          </a:blip>
          <a:srcRect/>
          <a:stretch/>
        </p:blipFill>
        <p:spPr>
          <a:xfrm flipH="1">
            <a:off x="0" y="0"/>
            <a:ext cx="10972800" cy="6172200"/>
          </a:xfrm>
          <a:prstGeom prst="rect">
            <a:avLst/>
          </a:prstGeom>
          <a:noFill/>
          <a:ln>
            <a:noFill/>
          </a:ln>
        </p:spPr>
      </p:pic>
      <p:sp>
        <p:nvSpPr>
          <p:cNvPr id="32" name="Google Shape;32;p38"/>
          <p:cNvSpPr/>
          <p:nvPr/>
        </p:nvSpPr>
        <p:spPr>
          <a:xfrm>
            <a:off x="0" y="0"/>
            <a:ext cx="10972800" cy="6172200"/>
          </a:xfrm>
          <a:prstGeom prst="rect">
            <a:avLst/>
          </a:prstGeom>
          <a:gradFill>
            <a:gsLst>
              <a:gs pos="0">
                <a:srgbClr val="000000">
                  <a:alpha val="0"/>
                </a:srgbClr>
              </a:gs>
              <a:gs pos="24000">
                <a:srgbClr val="000000">
                  <a:alpha val="0"/>
                </a:srgbClr>
              </a:gs>
              <a:gs pos="100000">
                <a:schemeClr val="dk2"/>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 name="Google Shape;33;p38"/>
          <p:cNvSpPr txBox="1">
            <a:spLocks noGrp="1"/>
          </p:cNvSpPr>
          <p:nvPr>
            <p:ph type="title"/>
          </p:nvPr>
        </p:nvSpPr>
        <p:spPr>
          <a:xfrm>
            <a:off x="4080088" y="4127421"/>
            <a:ext cx="6107187" cy="1373939"/>
          </a:xfrm>
          <a:prstGeom prst="rect">
            <a:avLst/>
          </a:prstGeom>
          <a:noFill/>
          <a:ln>
            <a:noFill/>
          </a:ln>
        </p:spPr>
        <p:txBody>
          <a:bodyPr spcFirstLastPara="1" wrap="square" lIns="91425" tIns="45700" rIns="91425" bIns="45700" anchor="b" anchorCtr="0">
            <a:noAutofit/>
          </a:bodyPr>
          <a:lstStyle>
            <a:lvl1pPr lvl="0" algn="r">
              <a:lnSpc>
                <a:spcPct val="90000"/>
              </a:lnSpc>
              <a:spcBef>
                <a:spcPts val="0"/>
              </a:spcBef>
              <a:spcAft>
                <a:spcPts val="0"/>
              </a:spcAft>
              <a:buSzPts val="1400"/>
              <a:buNone/>
              <a:defRPr sz="46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856818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4"/>
        <p:cNvGrpSpPr/>
        <p:nvPr/>
      </p:nvGrpSpPr>
      <p:grpSpPr>
        <a:xfrm>
          <a:off x="0" y="0"/>
          <a:ext cx="0" cy="0"/>
          <a:chOff x="0" y="0"/>
          <a:chExt cx="0" cy="0"/>
        </a:xfrm>
      </p:grpSpPr>
      <p:sp>
        <p:nvSpPr>
          <p:cNvPr id="35" name="Google Shape;35;p39"/>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2"/>
              </a:buClr>
              <a:buSzPts val="1400"/>
              <a:buFont typeface="Trebuchet MS"/>
              <a:buNone/>
              <a:defRPr>
                <a:solidFill>
                  <a:schemeClr val="dk2"/>
                </a:solidFill>
              </a:defRPr>
            </a:lvl1pPr>
            <a:lvl2pPr lvl="1" algn="l">
              <a:lnSpc>
                <a:spcPct val="100000"/>
              </a:lnSpc>
              <a:spcBef>
                <a:spcPts val="0"/>
              </a:spcBef>
              <a:spcAft>
                <a:spcPts val="0"/>
              </a:spcAft>
              <a:buClr>
                <a:srgbClr val="73B900"/>
              </a:buClr>
              <a:buSzPts val="1400"/>
              <a:buFont typeface="Arial"/>
              <a:buNone/>
              <a:defRPr/>
            </a:lvl2pPr>
            <a:lvl3pPr lvl="2" algn="l">
              <a:lnSpc>
                <a:spcPct val="100000"/>
              </a:lnSpc>
              <a:spcBef>
                <a:spcPts val="0"/>
              </a:spcBef>
              <a:spcAft>
                <a:spcPts val="0"/>
              </a:spcAft>
              <a:buClr>
                <a:srgbClr val="73B900"/>
              </a:buClr>
              <a:buSzPts val="1400"/>
              <a:buFont typeface="Arial"/>
              <a:buNone/>
              <a:defRPr/>
            </a:lvl3pPr>
            <a:lvl4pPr lvl="3" algn="l">
              <a:lnSpc>
                <a:spcPct val="100000"/>
              </a:lnSpc>
              <a:spcBef>
                <a:spcPts val="0"/>
              </a:spcBef>
              <a:spcAft>
                <a:spcPts val="0"/>
              </a:spcAft>
              <a:buClr>
                <a:srgbClr val="73B900"/>
              </a:buClr>
              <a:buSzPts val="1400"/>
              <a:buFont typeface="Arial"/>
              <a:buNone/>
              <a:defRPr/>
            </a:lvl4pPr>
            <a:lvl5pPr lvl="4" algn="l">
              <a:lnSpc>
                <a:spcPct val="100000"/>
              </a:lnSpc>
              <a:spcBef>
                <a:spcPts val="0"/>
              </a:spcBef>
              <a:spcAft>
                <a:spcPts val="0"/>
              </a:spcAft>
              <a:buClr>
                <a:srgbClr val="73B900"/>
              </a:buClr>
              <a:buSzPts val="1400"/>
              <a:buFont typeface="Arial"/>
              <a:buNone/>
              <a:defRPr/>
            </a:lvl5pPr>
            <a:lvl6pPr lvl="5" algn="l">
              <a:lnSpc>
                <a:spcPct val="100000"/>
              </a:lnSpc>
              <a:spcBef>
                <a:spcPts val="0"/>
              </a:spcBef>
              <a:spcAft>
                <a:spcPts val="0"/>
              </a:spcAft>
              <a:buClr>
                <a:srgbClr val="73B900"/>
              </a:buClr>
              <a:buSzPts val="1400"/>
              <a:buFont typeface="Arial"/>
              <a:buNone/>
              <a:defRPr/>
            </a:lvl6pPr>
            <a:lvl7pPr lvl="6" algn="l">
              <a:lnSpc>
                <a:spcPct val="100000"/>
              </a:lnSpc>
              <a:spcBef>
                <a:spcPts val="0"/>
              </a:spcBef>
              <a:spcAft>
                <a:spcPts val="0"/>
              </a:spcAft>
              <a:buClr>
                <a:srgbClr val="73B900"/>
              </a:buClr>
              <a:buSzPts val="1400"/>
              <a:buFont typeface="Arial"/>
              <a:buNone/>
              <a:defRPr/>
            </a:lvl7pPr>
            <a:lvl8pPr lvl="7" algn="l">
              <a:lnSpc>
                <a:spcPct val="100000"/>
              </a:lnSpc>
              <a:spcBef>
                <a:spcPts val="0"/>
              </a:spcBef>
              <a:spcAft>
                <a:spcPts val="0"/>
              </a:spcAft>
              <a:buClr>
                <a:srgbClr val="73B900"/>
              </a:buClr>
              <a:buSzPts val="1400"/>
              <a:buFont typeface="Arial"/>
              <a:buNone/>
              <a:defRPr/>
            </a:lvl8pPr>
            <a:lvl9pPr lvl="8" algn="l">
              <a:lnSpc>
                <a:spcPct val="100000"/>
              </a:lnSpc>
              <a:spcBef>
                <a:spcPts val="0"/>
              </a:spcBef>
              <a:spcAft>
                <a:spcPts val="0"/>
              </a:spcAft>
              <a:buClr>
                <a:srgbClr val="73B900"/>
              </a:buClr>
              <a:buSzPts val="1400"/>
              <a:buFont typeface="Arial"/>
              <a:buNone/>
              <a:defRPr/>
            </a:lvl9pPr>
          </a:lstStyle>
          <a:p>
            <a:endParaRPr/>
          </a:p>
        </p:txBody>
      </p:sp>
    </p:spTree>
    <p:extLst>
      <p:ext uri="{BB962C8B-B14F-4D97-AF65-F5344CB8AC3E}">
        <p14:creationId xmlns:p14="http://schemas.microsoft.com/office/powerpoint/2010/main" val="380294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
        <p:nvSpPr>
          <p:cNvPr id="6" name="Slide Number Placeholder 1">
            <a:extLst>
              <a:ext uri="{FF2B5EF4-FFF2-40B4-BE49-F238E27FC236}">
                <a16:creationId xmlns:a16="http://schemas.microsoft.com/office/drawing/2014/main" id="{BB225B5C-2DA2-4AA1-B0A4-96B127C51399}"/>
              </a:ext>
            </a:extLst>
          </p:cNvPr>
          <p:cNvSpPr>
            <a:spLocks noGrp="1"/>
          </p:cNvSpPr>
          <p:nvPr>
            <p:ph type="sldNum" sz="quarter" idx="4"/>
          </p:nvPr>
        </p:nvSpPr>
        <p:spPr>
          <a:xfrm>
            <a:off x="7499840" y="5762708"/>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FIDENTIAL">
  <p:cSld name="CONFIDENTIAL">
    <p:spTree>
      <p:nvGrpSpPr>
        <p:cNvPr id="1" name="Shape 36"/>
        <p:cNvGrpSpPr/>
        <p:nvPr/>
      </p:nvGrpSpPr>
      <p:grpSpPr>
        <a:xfrm>
          <a:off x="0" y="0"/>
          <a:ext cx="0" cy="0"/>
          <a:chOff x="0" y="0"/>
          <a:chExt cx="0" cy="0"/>
        </a:xfrm>
      </p:grpSpPr>
      <p:sp>
        <p:nvSpPr>
          <p:cNvPr id="37" name="Google Shape;37;p42"/>
          <p:cNvSpPr txBox="1">
            <a:spLocks noGrp="1"/>
          </p:cNvSpPr>
          <p:nvPr>
            <p:ph type="title"/>
          </p:nvPr>
        </p:nvSpPr>
        <p:spPr>
          <a:xfrm>
            <a:off x="498348" y="737426"/>
            <a:ext cx="9975960" cy="590760"/>
          </a:xfrm>
          <a:prstGeom prst="rect">
            <a:avLst/>
          </a:prstGeom>
          <a:noFill/>
          <a:ln>
            <a:noFill/>
          </a:ln>
        </p:spPr>
        <p:txBody>
          <a:bodyPr spcFirstLastPara="1" wrap="square" lIns="76200" tIns="38075" rIns="76200" bIns="38075" anchor="b" anchorCtr="0">
            <a:noAutofit/>
          </a:bodyPr>
          <a:lstStyle>
            <a:lvl1pPr marR="0" lvl="0" algn="ctr">
              <a:lnSpc>
                <a:spcPct val="90000"/>
              </a:lnSpc>
              <a:spcBef>
                <a:spcPts val="0"/>
              </a:spcBef>
              <a:spcAft>
                <a:spcPts val="0"/>
              </a:spcAft>
              <a:buClr>
                <a:schemeClr val="dk2"/>
              </a:buClr>
              <a:buSzPts val="1200"/>
              <a:buFont typeface="Trebuchet MS"/>
              <a:buNone/>
              <a:defRPr sz="3600" b="1" i="0" u="none" strike="noStrike" cap="none">
                <a:solidFill>
                  <a:schemeClr val="dk2"/>
                </a:solidFill>
                <a:latin typeface="Trebuchet MS"/>
                <a:ea typeface="Trebuchet MS"/>
                <a:cs typeface="Trebuchet MS"/>
                <a:sym typeface="Trebuchet MS"/>
              </a:defRPr>
            </a:lvl1pPr>
            <a:lvl2pPr marR="0" lvl="1"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2pPr>
            <a:lvl3pPr marR="0" lvl="2"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3pPr>
            <a:lvl4pPr marR="0" lvl="3"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4pPr>
            <a:lvl5pPr marR="0" lvl="4"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5pPr>
            <a:lvl6pPr marR="0" lvl="5"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6pPr>
            <a:lvl7pPr marR="0" lvl="6"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7pPr>
            <a:lvl8pPr marR="0" lvl="7"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8pPr>
            <a:lvl9pPr marR="0" lvl="8" algn="l">
              <a:spcBef>
                <a:spcPts val="0"/>
              </a:spcBef>
              <a:spcAft>
                <a:spcPts val="0"/>
              </a:spcAft>
              <a:buClr>
                <a:srgbClr val="73B900"/>
              </a:buClr>
              <a:buSzPts val="1200"/>
              <a:buFont typeface="Arial"/>
              <a:buNone/>
              <a:defRPr sz="3240" b="1" i="0" u="none" strike="noStrike" cap="none">
                <a:solidFill>
                  <a:srgbClr val="73B900"/>
                </a:solidFill>
                <a:latin typeface="Arial"/>
                <a:ea typeface="Arial"/>
                <a:cs typeface="Arial"/>
                <a:sym typeface="Arial"/>
              </a:defRPr>
            </a:lvl9pPr>
          </a:lstStyle>
          <a:p>
            <a:endParaRPr/>
          </a:p>
        </p:txBody>
      </p:sp>
      <p:sp>
        <p:nvSpPr>
          <p:cNvPr id="38" name="Google Shape;38;p42"/>
          <p:cNvSpPr txBox="1">
            <a:spLocks noGrp="1"/>
          </p:cNvSpPr>
          <p:nvPr>
            <p:ph type="body" idx="1"/>
          </p:nvPr>
        </p:nvSpPr>
        <p:spPr>
          <a:xfrm>
            <a:off x="516750" y="2103035"/>
            <a:ext cx="9948600" cy="3718800"/>
          </a:xfrm>
          <a:prstGeom prst="rect">
            <a:avLst/>
          </a:prstGeom>
          <a:noFill/>
          <a:ln>
            <a:noFill/>
          </a:ln>
        </p:spPr>
        <p:txBody>
          <a:bodyPr spcFirstLastPara="1" wrap="square" lIns="76200" tIns="38075" rIns="76200" bIns="38075" anchor="t" anchorCtr="0">
            <a:noAutofit/>
          </a:bodyPr>
          <a:lstStyle>
            <a:lvl1pPr marL="457200" marR="0" lvl="0" indent="-228600" algn="l">
              <a:lnSpc>
                <a:spcPct val="90000"/>
              </a:lnSpc>
              <a:spcBef>
                <a:spcPts val="960"/>
              </a:spcBef>
              <a:spcAft>
                <a:spcPts val="0"/>
              </a:spcAft>
              <a:buClr>
                <a:schemeClr val="dk1"/>
              </a:buClr>
              <a:buSzPts val="1500"/>
              <a:buFont typeface="Trebuchet MS"/>
              <a:buNone/>
              <a:defRPr sz="1800" b="0" i="0" u="none" strike="noStrike" cap="none">
                <a:solidFill>
                  <a:schemeClr val="dk2"/>
                </a:solidFill>
                <a:latin typeface="Trebuchet MS"/>
                <a:ea typeface="Trebuchet MS"/>
                <a:cs typeface="Trebuchet MS"/>
                <a:sym typeface="Trebuchet MS"/>
              </a:defRPr>
            </a:lvl1pPr>
            <a:lvl2pPr marL="914400" marR="0" lvl="1" indent="-228600" algn="l">
              <a:lnSpc>
                <a:spcPct val="90000"/>
              </a:lnSpc>
              <a:spcBef>
                <a:spcPts val="960"/>
              </a:spcBef>
              <a:spcAft>
                <a:spcPts val="0"/>
              </a:spcAft>
              <a:buClr>
                <a:schemeClr val="dk1"/>
              </a:buClr>
              <a:buSzPts val="1300"/>
              <a:buFont typeface="Trebuchet MS"/>
              <a:buNone/>
              <a:defRPr sz="1560" b="0" i="0" u="none" strike="noStrike" cap="none">
                <a:solidFill>
                  <a:schemeClr val="dk2"/>
                </a:solidFill>
                <a:latin typeface="Trebuchet MS"/>
                <a:ea typeface="Trebuchet MS"/>
                <a:cs typeface="Trebuchet MS"/>
                <a:sym typeface="Trebuchet MS"/>
              </a:defRPr>
            </a:lvl2pPr>
            <a:lvl3pPr marL="1371600" marR="0" lvl="2" indent="-228600" algn="l">
              <a:lnSpc>
                <a:spcPct val="90000"/>
              </a:lnSpc>
              <a:spcBef>
                <a:spcPts val="960"/>
              </a:spcBef>
              <a:spcAft>
                <a:spcPts val="0"/>
              </a:spcAft>
              <a:buClr>
                <a:schemeClr val="dk1"/>
              </a:buClr>
              <a:buSzPts val="1200"/>
              <a:buFont typeface="Trebuchet MS"/>
              <a:buNone/>
              <a:defRPr sz="1440" b="0" i="0" u="none" strike="noStrike" cap="none">
                <a:solidFill>
                  <a:schemeClr val="dk2"/>
                </a:solidFill>
                <a:latin typeface="Trebuchet MS"/>
                <a:ea typeface="Trebuchet MS"/>
                <a:cs typeface="Trebuchet MS"/>
                <a:sym typeface="Trebuchet MS"/>
              </a:defRPr>
            </a:lvl3pPr>
            <a:lvl4pPr marL="1828800" marR="0" lvl="3" indent="-323850" algn="l">
              <a:spcBef>
                <a:spcPts val="960"/>
              </a:spcBef>
              <a:spcAft>
                <a:spcPts val="0"/>
              </a:spcAft>
              <a:buClr>
                <a:schemeClr val="dk1"/>
              </a:buClr>
              <a:buSzPts val="1500"/>
              <a:buFont typeface="Noto Sans Symbols"/>
              <a:buChar char="▪"/>
              <a:defRPr sz="1800" b="0" i="0" u="none" strike="noStrike" cap="none">
                <a:solidFill>
                  <a:schemeClr val="lt1"/>
                </a:solidFill>
                <a:latin typeface="Trebuchet MS"/>
                <a:ea typeface="Trebuchet MS"/>
                <a:cs typeface="Trebuchet MS"/>
                <a:sym typeface="Trebuchet MS"/>
              </a:defRPr>
            </a:lvl4pPr>
            <a:lvl5pPr marL="2286000" marR="0" lvl="4" indent="-336550" algn="l">
              <a:spcBef>
                <a:spcPts val="360"/>
              </a:spcBef>
              <a:spcAft>
                <a:spcPts val="0"/>
              </a:spcAft>
              <a:buClr>
                <a:schemeClr val="dk1"/>
              </a:buClr>
              <a:buSzPts val="1700"/>
              <a:buFont typeface="Noto Sans Symbols"/>
              <a:buChar char="▪"/>
              <a:defRPr sz="2040" b="0" i="0" u="none" strike="noStrike" cap="none">
                <a:solidFill>
                  <a:schemeClr val="lt1"/>
                </a:solidFill>
                <a:latin typeface="Trebuchet MS"/>
                <a:ea typeface="Trebuchet MS"/>
                <a:cs typeface="Trebuchet MS"/>
                <a:sym typeface="Trebuchet MS"/>
              </a:defRPr>
            </a:lvl5pPr>
            <a:lvl6pPr marL="2743200" marR="0" lvl="5"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6pPr>
            <a:lvl7pPr marL="3200400" marR="0" lvl="6"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7pPr>
            <a:lvl8pPr marL="3657600" marR="0" lvl="7"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8pPr>
            <a:lvl9pPr marL="4114800" marR="0" lvl="8"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9pPr>
          </a:lstStyle>
          <a:p>
            <a:endParaRPr/>
          </a:p>
        </p:txBody>
      </p:sp>
      <p:sp>
        <p:nvSpPr>
          <p:cNvPr id="39" name="Google Shape;39;p42"/>
          <p:cNvSpPr txBox="1">
            <a:spLocks noGrp="1"/>
          </p:cNvSpPr>
          <p:nvPr>
            <p:ph type="body" idx="2"/>
          </p:nvPr>
        </p:nvSpPr>
        <p:spPr>
          <a:xfrm>
            <a:off x="498348" y="1259533"/>
            <a:ext cx="9975960" cy="525600"/>
          </a:xfrm>
          <a:prstGeom prst="rect">
            <a:avLst/>
          </a:prstGeom>
          <a:noFill/>
          <a:ln>
            <a:noFill/>
          </a:ln>
        </p:spPr>
        <p:txBody>
          <a:bodyPr spcFirstLastPara="1" wrap="square" lIns="76200" tIns="38075" rIns="76200" bIns="38075" anchor="t" anchorCtr="0">
            <a:noAutofit/>
          </a:bodyPr>
          <a:lstStyle>
            <a:lvl1pPr marL="457200" marR="0" lvl="0" indent="-228600" algn="ctr">
              <a:lnSpc>
                <a:spcPct val="90000"/>
              </a:lnSpc>
              <a:spcBef>
                <a:spcPts val="960"/>
              </a:spcBef>
              <a:spcAft>
                <a:spcPts val="0"/>
              </a:spcAft>
              <a:buClr>
                <a:schemeClr val="dk1"/>
              </a:buClr>
              <a:buSzPts val="2000"/>
              <a:buFont typeface="Trebuchet MS"/>
              <a:buNone/>
              <a:defRPr sz="2400" b="0" i="0" u="none" strike="noStrike" cap="none">
                <a:solidFill>
                  <a:schemeClr val="lt2"/>
                </a:solidFill>
                <a:latin typeface="Trebuchet MS"/>
                <a:ea typeface="Trebuchet MS"/>
                <a:cs typeface="Trebuchet MS"/>
                <a:sym typeface="Trebuchet MS"/>
              </a:defRPr>
            </a:lvl1pPr>
            <a:lvl2pPr marL="914400" marR="0" lvl="1" indent="-228600" algn="ctr">
              <a:lnSpc>
                <a:spcPct val="90000"/>
              </a:lnSpc>
              <a:spcBef>
                <a:spcPts val="960"/>
              </a:spcBef>
              <a:spcAft>
                <a:spcPts val="0"/>
              </a:spcAft>
              <a:buClr>
                <a:schemeClr val="dk1"/>
              </a:buClr>
              <a:buSzPts val="2300"/>
              <a:buFont typeface="Trebuchet MS"/>
              <a:buNone/>
              <a:defRPr sz="2760" b="0" i="0" u="none" strike="noStrike" cap="none">
                <a:solidFill>
                  <a:schemeClr val="lt2"/>
                </a:solidFill>
                <a:latin typeface="Trebuchet MS"/>
                <a:ea typeface="Trebuchet MS"/>
                <a:cs typeface="Trebuchet MS"/>
                <a:sym typeface="Trebuchet MS"/>
              </a:defRPr>
            </a:lvl2pPr>
            <a:lvl3pPr marL="1371600" marR="0" lvl="2" indent="-228600" algn="ctr">
              <a:lnSpc>
                <a:spcPct val="90000"/>
              </a:lnSpc>
              <a:spcBef>
                <a:spcPts val="960"/>
              </a:spcBef>
              <a:spcAft>
                <a:spcPts val="0"/>
              </a:spcAft>
              <a:buClr>
                <a:schemeClr val="dk1"/>
              </a:buClr>
              <a:buSzPts val="2300"/>
              <a:buFont typeface="Trebuchet MS"/>
              <a:buNone/>
              <a:defRPr sz="2760" b="0" i="0" u="none" strike="noStrike" cap="none">
                <a:solidFill>
                  <a:schemeClr val="lt2"/>
                </a:solidFill>
                <a:latin typeface="Trebuchet MS"/>
                <a:ea typeface="Trebuchet MS"/>
                <a:cs typeface="Trebuchet MS"/>
                <a:sym typeface="Trebuchet MS"/>
              </a:defRPr>
            </a:lvl3pPr>
            <a:lvl4pPr marL="1828800" marR="0" lvl="3" indent="-228600" algn="ctr">
              <a:spcBef>
                <a:spcPts val="960"/>
              </a:spcBef>
              <a:spcAft>
                <a:spcPts val="0"/>
              </a:spcAft>
              <a:buClr>
                <a:schemeClr val="lt2"/>
              </a:buClr>
              <a:buSzPts val="2300"/>
              <a:buFont typeface="Trebuchet MS"/>
              <a:buNone/>
              <a:defRPr sz="2760" b="0" i="0" u="none" strike="noStrike" cap="none">
                <a:solidFill>
                  <a:schemeClr val="lt2"/>
                </a:solidFill>
                <a:latin typeface="Trebuchet MS"/>
                <a:ea typeface="Trebuchet MS"/>
                <a:cs typeface="Trebuchet MS"/>
                <a:sym typeface="Trebuchet MS"/>
              </a:defRPr>
            </a:lvl4pPr>
            <a:lvl5pPr marL="2286000" marR="0" lvl="4" indent="-228600" algn="ctr">
              <a:spcBef>
                <a:spcPts val="600"/>
              </a:spcBef>
              <a:spcAft>
                <a:spcPts val="0"/>
              </a:spcAft>
              <a:buClr>
                <a:schemeClr val="lt2"/>
              </a:buClr>
              <a:buSzPts val="2300"/>
              <a:buFont typeface="Trebuchet MS"/>
              <a:buNone/>
              <a:defRPr sz="2760" b="0" i="0" u="none" strike="noStrike" cap="none">
                <a:solidFill>
                  <a:schemeClr val="lt2"/>
                </a:solidFill>
                <a:latin typeface="Trebuchet MS"/>
                <a:ea typeface="Trebuchet MS"/>
                <a:cs typeface="Trebuchet MS"/>
                <a:sym typeface="Trebuchet MS"/>
              </a:defRPr>
            </a:lvl5pPr>
            <a:lvl6pPr marL="2743200" marR="0" lvl="5"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6pPr>
            <a:lvl7pPr marL="3200400" marR="0" lvl="6"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7pPr>
            <a:lvl8pPr marL="3657600" marR="0" lvl="7"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8pPr>
            <a:lvl9pPr marL="4114800" marR="0" lvl="8" indent="-336550" algn="l">
              <a:spcBef>
                <a:spcPts val="360"/>
              </a:spcBef>
              <a:spcAft>
                <a:spcPts val="0"/>
              </a:spcAft>
              <a:buClr>
                <a:schemeClr val="dk2"/>
              </a:buClr>
              <a:buSzPts val="1700"/>
              <a:buFont typeface="Trebuchet MS"/>
              <a:buChar char="»"/>
              <a:defRPr sz="2040" b="0" i="0" u="none" strike="noStrike" cap="none">
                <a:solidFill>
                  <a:schemeClr val="dk2"/>
                </a:solidFill>
                <a:latin typeface="Trebuchet MS"/>
                <a:ea typeface="Trebuchet MS"/>
                <a:cs typeface="Trebuchet MS"/>
                <a:sym typeface="Trebuchet MS"/>
              </a:defRPr>
            </a:lvl9pPr>
          </a:lstStyle>
          <a:p>
            <a:endParaRPr/>
          </a:p>
        </p:txBody>
      </p:sp>
      <p:sp>
        <p:nvSpPr>
          <p:cNvPr id="40" name="Google Shape;40;p42"/>
          <p:cNvSpPr/>
          <p:nvPr/>
        </p:nvSpPr>
        <p:spPr>
          <a:xfrm>
            <a:off x="168283" y="5775856"/>
            <a:ext cx="2763000" cy="248040"/>
          </a:xfrm>
          <a:prstGeom prst="rect">
            <a:avLst/>
          </a:prstGeom>
          <a:noFill/>
          <a:ln>
            <a:noFill/>
          </a:ln>
        </p:spPr>
        <p:txBody>
          <a:bodyPr spcFirstLastPara="1" wrap="square" lIns="91425" tIns="45675" rIns="91425" bIns="45675" anchor="b" anchorCtr="0">
            <a:noAutofit/>
          </a:bodyPr>
          <a:lstStyle/>
          <a:p>
            <a:pPr marL="0" marR="0" lvl="0" indent="0" algn="l" rtl="0">
              <a:lnSpc>
                <a:spcPct val="90000"/>
              </a:lnSpc>
              <a:spcBef>
                <a:spcPts val="0"/>
              </a:spcBef>
              <a:spcAft>
                <a:spcPts val="0"/>
              </a:spcAft>
              <a:buClr>
                <a:schemeClr val="dk2"/>
              </a:buClr>
              <a:buSzPts val="600"/>
              <a:buFont typeface="Trebuchet MS"/>
              <a:buNone/>
            </a:pPr>
            <a:r>
              <a:rPr lang="en-US" sz="720" b="1" i="0">
                <a:solidFill>
                  <a:schemeClr val="dk2"/>
                </a:solidFill>
                <a:latin typeface="Trebuchet MS"/>
                <a:ea typeface="Trebuchet MS"/>
                <a:cs typeface="Trebuchet MS"/>
                <a:sym typeface="Trebuchet MS"/>
              </a:rPr>
              <a:t>NVIDIA CONFIDENTIAL. DO NOT DISTRIBUTE.</a:t>
            </a:r>
            <a:endParaRPr sz="1440">
              <a:solidFill>
                <a:schemeClr val="lt1"/>
              </a:solidFill>
              <a:latin typeface="Arial"/>
              <a:ea typeface="Arial"/>
              <a:cs typeface="Arial"/>
              <a:sym typeface="Arial"/>
            </a:endParaRPr>
          </a:p>
        </p:txBody>
      </p:sp>
    </p:spTree>
    <p:extLst>
      <p:ext uri="{BB962C8B-B14F-4D97-AF65-F5344CB8AC3E}">
        <p14:creationId xmlns:p14="http://schemas.microsoft.com/office/powerpoint/2010/main" val="3617726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bg>
      <p:bgPr>
        <a:solidFill>
          <a:schemeClr val="lt1"/>
        </a:solidFill>
        <a:effectLst/>
      </p:bgPr>
    </p:bg>
    <p:spTree>
      <p:nvGrpSpPr>
        <p:cNvPr id="1" name="Shape 41"/>
        <p:cNvGrpSpPr/>
        <p:nvPr/>
      </p:nvGrpSpPr>
      <p:grpSpPr>
        <a:xfrm>
          <a:off x="0" y="0"/>
          <a:ext cx="0" cy="0"/>
          <a:chOff x="0" y="0"/>
          <a:chExt cx="0" cy="0"/>
        </a:xfrm>
      </p:grpSpPr>
      <p:pic>
        <p:nvPicPr>
          <p:cNvPr id="42" name="Google Shape;42;p56"/>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10972800" cy="6172200"/>
          </a:xfrm>
          <a:prstGeom prst="rect">
            <a:avLst/>
          </a:prstGeom>
          <a:noFill/>
          <a:ln>
            <a:noFill/>
          </a:ln>
        </p:spPr>
      </p:pic>
      <p:sp>
        <p:nvSpPr>
          <p:cNvPr id="43" name="Google Shape;43;p56"/>
          <p:cNvSpPr/>
          <p:nvPr/>
        </p:nvSpPr>
        <p:spPr>
          <a:xfrm>
            <a:off x="0" y="0"/>
            <a:ext cx="10972800" cy="6172200"/>
          </a:xfrm>
          <a:prstGeom prst="rect">
            <a:avLst/>
          </a:prstGeom>
          <a:gradFill>
            <a:gsLst>
              <a:gs pos="0">
                <a:srgbClr val="000000">
                  <a:alpha val="0"/>
                </a:srgbClr>
              </a:gs>
              <a:gs pos="100000">
                <a:srgbClr val="000000">
                  <a:alpha val="48627"/>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44" name="Google Shape;44;p56"/>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672595" y="4747221"/>
            <a:ext cx="3456745" cy="745571"/>
          </a:xfrm>
          <a:prstGeom prst="rect">
            <a:avLst/>
          </a:prstGeom>
          <a:noFill/>
          <a:ln>
            <a:noFill/>
          </a:ln>
        </p:spPr>
      </p:pic>
    </p:spTree>
    <p:extLst>
      <p:ext uri="{BB962C8B-B14F-4D97-AF65-F5344CB8AC3E}">
        <p14:creationId xmlns:p14="http://schemas.microsoft.com/office/powerpoint/2010/main" val="244752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ULLET_ICON_Title, Subtitle, and Content">
  <p:cSld name="BULLET_ICON_Title, Subtitle, and Content">
    <p:spTree>
      <p:nvGrpSpPr>
        <p:cNvPr id="1" name="Shape 45"/>
        <p:cNvGrpSpPr/>
        <p:nvPr/>
      </p:nvGrpSpPr>
      <p:grpSpPr>
        <a:xfrm>
          <a:off x="0" y="0"/>
          <a:ext cx="0" cy="0"/>
          <a:chOff x="0" y="0"/>
          <a:chExt cx="0" cy="0"/>
        </a:xfrm>
      </p:grpSpPr>
      <p:sp>
        <p:nvSpPr>
          <p:cNvPr id="46" name="Google Shape;46;p57"/>
          <p:cNvSpPr txBox="1">
            <a:spLocks noGrp="1"/>
          </p:cNvSpPr>
          <p:nvPr>
            <p:ph type="title"/>
          </p:nvPr>
        </p:nvSpPr>
        <p:spPr>
          <a:xfrm>
            <a:off x="498348" y="7374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7"/>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314325" algn="l">
              <a:lnSpc>
                <a:spcPct val="90000"/>
              </a:lnSpc>
              <a:spcBef>
                <a:spcPts val="900"/>
              </a:spcBef>
              <a:spcAft>
                <a:spcPts val="0"/>
              </a:spcAft>
              <a:buClr>
                <a:schemeClr val="dk1"/>
              </a:buClr>
              <a:buSzPts val="1350"/>
              <a:buFont typeface="Trebuchet MS"/>
              <a:buChar char="•"/>
              <a:defRPr sz="1800">
                <a:solidFill>
                  <a:schemeClr val="dk2"/>
                </a:solidFill>
              </a:defRPr>
            </a:lvl1pPr>
            <a:lvl2pPr marL="914400" lvl="1" indent="-304800" algn="l">
              <a:lnSpc>
                <a:spcPct val="90000"/>
              </a:lnSpc>
              <a:spcBef>
                <a:spcPts val="900"/>
              </a:spcBef>
              <a:spcAft>
                <a:spcPts val="0"/>
              </a:spcAft>
              <a:buClr>
                <a:schemeClr val="dk1"/>
              </a:buClr>
              <a:buSzPts val="1200"/>
              <a:buFont typeface="Trebuchet MS"/>
              <a:buChar char="•"/>
              <a:defRPr sz="1600">
                <a:solidFill>
                  <a:schemeClr val="dk2"/>
                </a:solidFill>
              </a:defRPr>
            </a:lvl2pPr>
            <a:lvl3pPr marL="1371600" lvl="2" indent="-295275" algn="l">
              <a:lnSpc>
                <a:spcPct val="90000"/>
              </a:lnSpc>
              <a:spcBef>
                <a:spcPts val="900"/>
              </a:spcBef>
              <a:spcAft>
                <a:spcPts val="0"/>
              </a:spcAft>
              <a:buClr>
                <a:schemeClr val="dk1"/>
              </a:buClr>
              <a:buSzPts val="1050"/>
              <a:buFont typeface="Trebuchet MS"/>
              <a:buChar char="•"/>
              <a:defRPr sz="14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48" name="Google Shape;48;p57"/>
          <p:cNvSpPr txBox="1">
            <a:spLocks noGrp="1"/>
          </p:cNvSpPr>
          <p:nvPr>
            <p:ph type="body" idx="2"/>
          </p:nvPr>
        </p:nvSpPr>
        <p:spPr>
          <a:xfrm>
            <a:off x="498348" y="12595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extLst>
      <p:ext uri="{BB962C8B-B14F-4D97-AF65-F5344CB8AC3E}">
        <p14:creationId xmlns:p14="http://schemas.microsoft.com/office/powerpoint/2010/main" val="1196217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FIDENTIAL">
  <p:cSld name="1_CONFIDENTIAL">
    <p:spTree>
      <p:nvGrpSpPr>
        <p:cNvPr id="1" name="Shape 49"/>
        <p:cNvGrpSpPr/>
        <p:nvPr/>
      </p:nvGrpSpPr>
      <p:grpSpPr>
        <a:xfrm>
          <a:off x="0" y="0"/>
          <a:ext cx="0" cy="0"/>
          <a:chOff x="0" y="0"/>
          <a:chExt cx="0" cy="0"/>
        </a:xfrm>
      </p:grpSpPr>
      <p:sp>
        <p:nvSpPr>
          <p:cNvPr id="50" name="Google Shape;50;p58"/>
          <p:cNvSpPr txBox="1">
            <a:spLocks noGrp="1"/>
          </p:cNvSpPr>
          <p:nvPr>
            <p:ph type="title"/>
          </p:nvPr>
        </p:nvSpPr>
        <p:spPr>
          <a:xfrm>
            <a:off x="498348" y="7374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58"/>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400"/>
              <a:buFont typeface="Trebuchet MS"/>
              <a:buNone/>
              <a:defRPr sz="14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2" name="Google Shape;52;p58"/>
          <p:cNvSpPr txBox="1">
            <a:spLocks noGrp="1"/>
          </p:cNvSpPr>
          <p:nvPr>
            <p:ph type="body" idx="2"/>
          </p:nvPr>
        </p:nvSpPr>
        <p:spPr>
          <a:xfrm>
            <a:off x="498348" y="12595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3" name="Google Shape;53;p58"/>
          <p:cNvSpPr/>
          <p:nvPr/>
        </p:nvSpPr>
        <p:spPr>
          <a:xfrm>
            <a:off x="168283" y="5775855"/>
            <a:ext cx="2762866" cy="24814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2"/>
              </a:buClr>
              <a:buSzPts val="700"/>
              <a:buFont typeface="Trebuchet MS"/>
              <a:buNone/>
            </a:pPr>
            <a:r>
              <a:rPr lang="en-US" sz="700" b="1" i="0">
                <a:solidFill>
                  <a:schemeClr val="dk2"/>
                </a:solidFill>
                <a:latin typeface="Trebuchet MS"/>
                <a:ea typeface="Trebuchet MS"/>
                <a:cs typeface="Trebuchet MS"/>
                <a:sym typeface="Trebuchet MS"/>
              </a:rPr>
              <a:t>NVIDIA CONFIDENTIAL. DO NOT DISTRIBUTE.</a:t>
            </a:r>
            <a:endParaRPr/>
          </a:p>
        </p:txBody>
      </p:sp>
    </p:spTree>
    <p:extLst>
      <p:ext uri="{BB962C8B-B14F-4D97-AF65-F5344CB8AC3E}">
        <p14:creationId xmlns:p14="http://schemas.microsoft.com/office/powerpoint/2010/main" val="1972184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ubtitle, Content - NO LOGO &amp; PAGE NUMBER">
  <p:cSld name="Title, Subtitle, Content - NO LOGO &amp; PAGE NUMBER">
    <p:spTree>
      <p:nvGrpSpPr>
        <p:cNvPr id="1" name="Shape 54"/>
        <p:cNvGrpSpPr/>
        <p:nvPr/>
      </p:nvGrpSpPr>
      <p:grpSpPr>
        <a:xfrm>
          <a:off x="0" y="0"/>
          <a:ext cx="0" cy="0"/>
          <a:chOff x="0" y="0"/>
          <a:chExt cx="0" cy="0"/>
        </a:xfrm>
      </p:grpSpPr>
      <p:sp>
        <p:nvSpPr>
          <p:cNvPr id="55" name="Google Shape;55;p59"/>
          <p:cNvSpPr txBox="1">
            <a:spLocks noGrp="1"/>
          </p:cNvSpPr>
          <p:nvPr>
            <p:ph type="title"/>
          </p:nvPr>
        </p:nvSpPr>
        <p:spPr>
          <a:xfrm>
            <a:off x="498348" y="7374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9"/>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7" name="Google Shape;57;p59"/>
          <p:cNvSpPr txBox="1">
            <a:spLocks noGrp="1"/>
          </p:cNvSpPr>
          <p:nvPr>
            <p:ph type="body" idx="2"/>
          </p:nvPr>
        </p:nvSpPr>
        <p:spPr>
          <a:xfrm>
            <a:off x="498348" y="12595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58" name="Google Shape;58;p59"/>
          <p:cNvSpPr/>
          <p:nvPr/>
        </p:nvSpPr>
        <p:spPr>
          <a:xfrm>
            <a:off x="9868093" y="5829880"/>
            <a:ext cx="1104707" cy="3423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2104630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67"/>
        <p:cNvGrpSpPr/>
        <p:nvPr/>
      </p:nvGrpSpPr>
      <p:grpSpPr>
        <a:xfrm>
          <a:off x="0" y="0"/>
          <a:ext cx="0" cy="0"/>
          <a:chOff x="0" y="0"/>
          <a:chExt cx="0" cy="0"/>
        </a:xfrm>
      </p:grpSpPr>
      <p:pic>
        <p:nvPicPr>
          <p:cNvPr id="68" name="Google Shape;68;p62"/>
          <p:cNvPicPr preferRelativeResize="0"/>
          <p:nvPr/>
        </p:nvPicPr>
        <p:blipFill rotWithShape="1">
          <a:blip r:embed="rId2">
            <a:alphaModFix/>
          </a:blip>
          <a:srcRect/>
          <a:stretch/>
        </p:blipFill>
        <p:spPr>
          <a:xfrm>
            <a:off x="686" y="385"/>
            <a:ext cx="10971428" cy="6171429"/>
          </a:xfrm>
          <a:prstGeom prst="rect">
            <a:avLst/>
          </a:prstGeom>
          <a:noFill/>
          <a:ln>
            <a:noFill/>
          </a:ln>
        </p:spPr>
      </p:pic>
      <p:sp>
        <p:nvSpPr>
          <p:cNvPr id="69" name="Google Shape;69;p62"/>
          <p:cNvSpPr/>
          <p:nvPr/>
        </p:nvSpPr>
        <p:spPr>
          <a:xfrm>
            <a:off x="0" y="0"/>
            <a:ext cx="10972800" cy="6172200"/>
          </a:xfrm>
          <a:prstGeom prst="rect">
            <a:avLst/>
          </a:prstGeom>
          <a:solidFill>
            <a:schemeClr val="dk2">
              <a:alpha val="6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 name="Google Shape;70;p62"/>
          <p:cNvSpPr txBox="1">
            <a:spLocks noGrp="1"/>
          </p:cNvSpPr>
          <p:nvPr>
            <p:ph type="title"/>
          </p:nvPr>
        </p:nvSpPr>
        <p:spPr>
          <a:xfrm>
            <a:off x="498348" y="7374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2800945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Embargo Layout">
  <p:cSld name="Embargo Layout">
    <p:spTree>
      <p:nvGrpSpPr>
        <p:cNvPr id="1" name="Shape 71"/>
        <p:cNvGrpSpPr/>
        <p:nvPr/>
      </p:nvGrpSpPr>
      <p:grpSpPr>
        <a:xfrm>
          <a:off x="0" y="0"/>
          <a:ext cx="0" cy="0"/>
          <a:chOff x="0" y="0"/>
          <a:chExt cx="0" cy="0"/>
        </a:xfrm>
      </p:grpSpPr>
      <p:sp>
        <p:nvSpPr>
          <p:cNvPr id="72" name="Google Shape;72;p63"/>
          <p:cNvSpPr/>
          <p:nvPr/>
        </p:nvSpPr>
        <p:spPr>
          <a:xfrm>
            <a:off x="0" y="0"/>
            <a:ext cx="10972800" cy="6172200"/>
          </a:xfrm>
          <a:prstGeom prst="rect">
            <a:avLst/>
          </a:prstGeom>
          <a:solidFill>
            <a:srgbClr val="9E121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73" name="Google Shape;73;p6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4206129" y="910278"/>
            <a:ext cx="2560542" cy="2280102"/>
          </a:xfrm>
          <a:prstGeom prst="rect">
            <a:avLst/>
          </a:prstGeom>
          <a:noFill/>
          <a:ln>
            <a:noFill/>
          </a:ln>
        </p:spPr>
      </p:pic>
      <p:sp>
        <p:nvSpPr>
          <p:cNvPr id="74" name="Google Shape;74;p63"/>
          <p:cNvSpPr txBox="1">
            <a:spLocks noGrp="1"/>
          </p:cNvSpPr>
          <p:nvPr>
            <p:ph type="title"/>
          </p:nvPr>
        </p:nvSpPr>
        <p:spPr>
          <a:xfrm>
            <a:off x="498348" y="3814403"/>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40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63"/>
          <p:cNvSpPr txBox="1">
            <a:spLocks noGrp="1"/>
          </p:cNvSpPr>
          <p:nvPr>
            <p:ph type="body" idx="1"/>
          </p:nvPr>
        </p:nvSpPr>
        <p:spPr>
          <a:xfrm>
            <a:off x="498348" y="447900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1"/>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extLst>
      <p:ext uri="{BB962C8B-B14F-4D97-AF65-F5344CB8AC3E}">
        <p14:creationId xmlns:p14="http://schemas.microsoft.com/office/powerpoint/2010/main" val="110334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Video" type="titleOnly">
  <p:cSld name="Video">
    <p:spTree>
      <p:nvGrpSpPr>
        <p:cNvPr id="1" name="Shape 76"/>
        <p:cNvGrpSpPr/>
        <p:nvPr/>
      </p:nvGrpSpPr>
      <p:grpSpPr>
        <a:xfrm>
          <a:off x="0" y="0"/>
          <a:ext cx="0" cy="0"/>
          <a:chOff x="0" y="0"/>
          <a:chExt cx="0" cy="0"/>
        </a:xfrm>
      </p:grpSpPr>
      <p:pic>
        <p:nvPicPr>
          <p:cNvPr id="77" name="Google Shape;77;p64"/>
          <p:cNvPicPr preferRelativeResize="0"/>
          <p:nvPr/>
        </p:nvPicPr>
        <p:blipFill rotWithShape="1">
          <a:blip r:embed="rId2">
            <a:alphaModFix/>
          </a:blip>
          <a:srcRect/>
          <a:stretch/>
        </p:blipFill>
        <p:spPr>
          <a:xfrm>
            <a:off x="686" y="386"/>
            <a:ext cx="10971428" cy="6171429"/>
          </a:xfrm>
          <a:prstGeom prst="rect">
            <a:avLst/>
          </a:prstGeom>
          <a:noFill/>
          <a:ln>
            <a:noFill/>
          </a:ln>
        </p:spPr>
      </p:pic>
      <p:sp>
        <p:nvSpPr>
          <p:cNvPr id="78" name="Google Shape;78;p64"/>
          <p:cNvSpPr/>
          <p:nvPr/>
        </p:nvSpPr>
        <p:spPr>
          <a:xfrm>
            <a:off x="0" y="0"/>
            <a:ext cx="10972800" cy="6172200"/>
          </a:xfrm>
          <a:prstGeom prst="rect">
            <a:avLst/>
          </a:prstGeom>
          <a:solidFill>
            <a:schemeClr val="dk2">
              <a:alpha val="6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9" name="Google Shape;79;p64"/>
          <p:cNvSpPr txBox="1">
            <a:spLocks noGrp="1"/>
          </p:cNvSpPr>
          <p:nvPr>
            <p:ph type="title"/>
          </p:nvPr>
        </p:nvSpPr>
        <p:spPr>
          <a:xfrm>
            <a:off x="1553497" y="5352631"/>
            <a:ext cx="7865806" cy="36933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0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568765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80"/>
        <p:cNvGrpSpPr/>
        <p:nvPr/>
      </p:nvGrpSpPr>
      <p:grpSpPr>
        <a:xfrm>
          <a:off x="0" y="0"/>
          <a:ext cx="0" cy="0"/>
          <a:chOff x="0" y="0"/>
          <a:chExt cx="0" cy="0"/>
        </a:xfrm>
      </p:grpSpPr>
      <p:sp>
        <p:nvSpPr>
          <p:cNvPr id="81" name="Google Shape;81;p65"/>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272768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EMO Placeholder">
  <p:cSld name="DEMO Placeholder">
    <p:spTree>
      <p:nvGrpSpPr>
        <p:cNvPr id="1" name="Shape 82"/>
        <p:cNvGrpSpPr/>
        <p:nvPr/>
      </p:nvGrpSpPr>
      <p:grpSpPr>
        <a:xfrm>
          <a:off x="0" y="0"/>
          <a:ext cx="0" cy="0"/>
          <a:chOff x="0" y="0"/>
          <a:chExt cx="0" cy="0"/>
        </a:xfrm>
      </p:grpSpPr>
      <p:sp>
        <p:nvSpPr>
          <p:cNvPr id="83" name="Google Shape;83;p66"/>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4" name="Google Shape;84;p66"/>
          <p:cNvSpPr txBox="1">
            <a:spLocks noGrp="1"/>
          </p:cNvSpPr>
          <p:nvPr>
            <p:ph type="title"/>
          </p:nvPr>
        </p:nvSpPr>
        <p:spPr>
          <a:xfrm>
            <a:off x="498348" y="5169473"/>
            <a:ext cx="9976104" cy="5355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32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3654574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
        <p:nvSpPr>
          <p:cNvPr id="7" name="Rectangle 6"/>
          <p:cNvSpPr/>
          <p:nvPr userDrawn="1"/>
        </p:nvSpPr>
        <p:spPr>
          <a:xfrm>
            <a:off x="7049729" y="5781717"/>
            <a:ext cx="2762866" cy="248142"/>
          </a:xfrm>
          <a:prstGeom prst="rect">
            <a:avLst/>
          </a:prstGeom>
          <a:noFill/>
          <a:ln w="25400" cap="flat" cmpd="sng" algn="ctr">
            <a:noFill/>
            <a:prstDash val="solid"/>
          </a:ln>
          <a:effectLst/>
        </p:spPr>
        <p:txBody>
          <a:bodyPr rtlCol="0" anchor="b"/>
          <a:lstStyle/>
          <a:p>
            <a:pPr marL="0" marR="0" lvl="0" indent="0" algn="r" defTabSz="457200" eaLnBrk="1" fontAlgn="auto" latinLnBrk="0" hangingPunct="1">
              <a:lnSpc>
                <a:spcPct val="90000"/>
              </a:lnSpc>
              <a:spcBef>
                <a:spcPts val="0"/>
              </a:spcBef>
              <a:spcAft>
                <a:spcPts val="0"/>
              </a:spcAft>
              <a:buClrTx/>
              <a:buSzTx/>
              <a:buFontTx/>
              <a:buNone/>
              <a:tabLst/>
              <a:defRPr/>
            </a:pPr>
            <a:r>
              <a:rPr lang="en-US" sz="800" b="1" i="0" kern="0">
                <a:solidFill>
                  <a:schemeClr val="bg1"/>
                </a:solidFill>
                <a:latin typeface="Trebuchet MS"/>
              </a:rPr>
              <a:t>NVIDIA CONFIDENTIAL. DO NOT DISTRIBUTE.</a:t>
            </a:r>
          </a:p>
        </p:txBody>
      </p:sp>
    </p:spTree>
    <p:extLst>
      <p:ext uri="{BB962C8B-B14F-4D97-AF65-F5344CB8AC3E}">
        <p14:creationId xmlns:p14="http://schemas.microsoft.com/office/powerpoint/2010/main" val="3691920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5"/>
        <p:cNvGrpSpPr/>
        <p:nvPr/>
      </p:nvGrpSpPr>
      <p:grpSpPr>
        <a:xfrm>
          <a:off x="0" y="0"/>
          <a:ext cx="0" cy="0"/>
          <a:chOff x="0" y="0"/>
          <a:chExt cx="0" cy="0"/>
        </a:xfrm>
      </p:grpSpPr>
      <p:pic>
        <p:nvPicPr>
          <p:cNvPr id="86" name="Google Shape;86;p67"/>
          <p:cNvPicPr preferRelativeResize="0"/>
          <p:nvPr/>
        </p:nvPicPr>
        <p:blipFill rotWithShape="1">
          <a:blip r:embed="rId2">
            <a:alphaModFix/>
          </a:blip>
          <a:srcRect/>
          <a:stretch/>
        </p:blipFill>
        <p:spPr>
          <a:xfrm rot="10800000" flipH="1">
            <a:off x="0" y="0"/>
            <a:ext cx="10972800" cy="6172200"/>
          </a:xfrm>
          <a:prstGeom prst="rect">
            <a:avLst/>
          </a:prstGeom>
          <a:noFill/>
          <a:ln>
            <a:noFill/>
          </a:ln>
        </p:spPr>
      </p:pic>
      <p:sp>
        <p:nvSpPr>
          <p:cNvPr id="87" name="Google Shape;87;p67"/>
          <p:cNvSpPr/>
          <p:nvPr/>
        </p:nvSpPr>
        <p:spPr>
          <a:xfrm>
            <a:off x="0" y="0"/>
            <a:ext cx="10972800" cy="6172200"/>
          </a:xfrm>
          <a:prstGeom prst="rect">
            <a:avLst/>
          </a:prstGeom>
          <a:gradFill>
            <a:gsLst>
              <a:gs pos="0">
                <a:srgbClr val="000000">
                  <a:alpha val="61960"/>
                </a:srgbClr>
              </a:gs>
              <a:gs pos="69000">
                <a:srgbClr val="000000">
                  <a:alpha val="76862"/>
                </a:srgbClr>
              </a:gs>
              <a:gs pos="100000">
                <a:srgbClr val="000000">
                  <a:alpha val="76862"/>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extLst>
      <p:ext uri="{BB962C8B-B14F-4D97-AF65-F5344CB8AC3E}">
        <p14:creationId xmlns:p14="http://schemas.microsoft.com/office/powerpoint/2010/main" val="4020295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Centered">
  <p:cSld name="Title Centered">
    <p:spTree>
      <p:nvGrpSpPr>
        <p:cNvPr id="1" name="Shape 98"/>
        <p:cNvGrpSpPr/>
        <p:nvPr/>
      </p:nvGrpSpPr>
      <p:grpSpPr>
        <a:xfrm>
          <a:off x="0" y="0"/>
          <a:ext cx="0" cy="0"/>
          <a:chOff x="0" y="0"/>
          <a:chExt cx="0" cy="0"/>
        </a:xfrm>
      </p:grpSpPr>
      <p:sp>
        <p:nvSpPr>
          <p:cNvPr id="99" name="Google Shape;99;p43"/>
          <p:cNvSpPr txBox="1">
            <a:spLocks noGrp="1"/>
          </p:cNvSpPr>
          <p:nvPr>
            <p:ph type="title"/>
          </p:nvPr>
        </p:nvSpPr>
        <p:spPr>
          <a:xfrm>
            <a:off x="498348" y="348398"/>
            <a:ext cx="9976104" cy="7017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accent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796041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79"/>
        <p:cNvGrpSpPr/>
        <p:nvPr/>
      </p:nvGrpSpPr>
      <p:grpSpPr>
        <a:xfrm>
          <a:off x="0" y="0"/>
          <a:ext cx="0" cy="0"/>
          <a:chOff x="0" y="0"/>
          <a:chExt cx="0" cy="0"/>
        </a:xfrm>
      </p:grpSpPr>
      <p:sp>
        <p:nvSpPr>
          <p:cNvPr id="280" name="Google Shape;280;p49"/>
          <p:cNvSpPr txBox="1">
            <a:spLocks noGrp="1"/>
          </p:cNvSpPr>
          <p:nvPr>
            <p:ph type="body" idx="1"/>
          </p:nvPr>
        </p:nvSpPr>
        <p:spPr>
          <a:xfrm>
            <a:off x="755904" y="1621354"/>
            <a:ext cx="9759696" cy="3865046"/>
          </a:xfrm>
          <a:prstGeom prst="rect">
            <a:avLst/>
          </a:prstGeom>
          <a:noFill/>
          <a:ln>
            <a:noFill/>
          </a:ln>
        </p:spPr>
        <p:txBody>
          <a:bodyPr spcFirstLastPara="1" wrap="square" lIns="91425" tIns="45700" rIns="91425" bIns="45700" anchor="t" anchorCtr="0">
            <a:noAutofit/>
          </a:bodyPr>
          <a:lstStyle>
            <a:lvl1pPr marL="457200" lvl="0" indent="-355600" algn="l">
              <a:lnSpc>
                <a:spcPct val="90000"/>
              </a:lnSpc>
              <a:spcBef>
                <a:spcPts val="1620"/>
              </a:spcBef>
              <a:spcAft>
                <a:spcPts val="0"/>
              </a:spcAft>
              <a:buClr>
                <a:schemeClr val="accent1"/>
              </a:buClr>
              <a:buSzPts val="2000"/>
              <a:buFont typeface="Calibri"/>
              <a:buChar char="&gt;"/>
              <a:defRPr sz="1530"/>
            </a:lvl1pPr>
            <a:lvl2pPr marL="914400" lvl="1" indent="-342900" algn="l">
              <a:lnSpc>
                <a:spcPct val="90000"/>
              </a:lnSpc>
              <a:spcBef>
                <a:spcPts val="900"/>
              </a:spcBef>
              <a:spcAft>
                <a:spcPts val="0"/>
              </a:spcAft>
              <a:buClr>
                <a:schemeClr val="accent1"/>
              </a:buClr>
              <a:buSzPts val="1800"/>
              <a:buFont typeface="Arial"/>
              <a:buChar char="•"/>
              <a:defRPr sz="1260"/>
            </a:lvl2pPr>
            <a:lvl3pPr marL="1371600" lvl="2" indent="-330200" algn="l">
              <a:lnSpc>
                <a:spcPct val="90000"/>
              </a:lnSpc>
              <a:spcBef>
                <a:spcPts val="900"/>
              </a:spcBef>
              <a:spcAft>
                <a:spcPts val="0"/>
              </a:spcAft>
              <a:buClr>
                <a:schemeClr val="accent1"/>
              </a:buClr>
              <a:buSzPts val="1600"/>
              <a:buFont typeface="Arial"/>
              <a:buChar char="–"/>
              <a:defRPr sz="1170"/>
            </a:lvl3pPr>
            <a:lvl4pPr marL="1828800" lvl="3" indent="-355600" algn="l">
              <a:lnSpc>
                <a:spcPct val="100000"/>
              </a:lnSpc>
              <a:spcBef>
                <a:spcPts val="900"/>
              </a:spcBef>
              <a:spcAft>
                <a:spcPts val="0"/>
              </a:spcAft>
              <a:buClr>
                <a:schemeClr val="accent1"/>
              </a:buClr>
              <a:buSzPts val="2000"/>
              <a:buFont typeface="Noto Sans Symbols"/>
              <a:buChar char="▪"/>
              <a:defRPr sz="1080"/>
            </a:lvl4pPr>
            <a:lvl5pPr marL="2286000" lvl="4" indent="-355600" algn="l">
              <a:lnSpc>
                <a:spcPct val="100000"/>
              </a:lnSpc>
              <a:spcBef>
                <a:spcPts val="400"/>
              </a:spcBef>
              <a:spcAft>
                <a:spcPts val="0"/>
              </a:spcAft>
              <a:buClr>
                <a:schemeClr val="accent1"/>
              </a:buClr>
              <a:buSzPts val="2000"/>
              <a:buChar char="»"/>
              <a:defRPr sz="1080"/>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81" name="Google Shape;281;p49"/>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spcAft>
                <a:spcPts val="0"/>
              </a:spcAft>
              <a:buNone/>
              <a:defRPr sz="1800">
                <a:solidFill>
                  <a:srgbClr val="FFFFFF"/>
                </a:solidFill>
                <a:latin typeface="Arial"/>
                <a:ea typeface="Arial"/>
                <a:cs typeface="Arial"/>
                <a:sym typeface="Arial"/>
              </a:defRPr>
            </a:lvl1pPr>
            <a:lvl2pPr marL="0" marR="0" lvl="1" indent="0" algn="l" rtl="0">
              <a:spcBef>
                <a:spcPts val="0"/>
              </a:spcBef>
              <a:spcAft>
                <a:spcPts val="0"/>
              </a:spcAft>
              <a:buNone/>
              <a:defRPr sz="1800">
                <a:solidFill>
                  <a:srgbClr val="FFFFFF"/>
                </a:solidFill>
                <a:latin typeface="Arial"/>
                <a:ea typeface="Arial"/>
                <a:cs typeface="Arial"/>
                <a:sym typeface="Arial"/>
              </a:defRPr>
            </a:lvl2pPr>
            <a:lvl3pPr marL="0" marR="0" lvl="2" indent="0" algn="l" rtl="0">
              <a:spcBef>
                <a:spcPts val="0"/>
              </a:spcBef>
              <a:spcAft>
                <a:spcPts val="0"/>
              </a:spcAft>
              <a:buNone/>
              <a:defRPr sz="1800">
                <a:solidFill>
                  <a:srgbClr val="FFFFFF"/>
                </a:solidFill>
                <a:latin typeface="Arial"/>
                <a:ea typeface="Arial"/>
                <a:cs typeface="Arial"/>
                <a:sym typeface="Arial"/>
              </a:defRPr>
            </a:lvl3pPr>
            <a:lvl4pPr marL="0" marR="0" lvl="3" indent="0" algn="l" rtl="0">
              <a:spcBef>
                <a:spcPts val="0"/>
              </a:spcBef>
              <a:spcAft>
                <a:spcPts val="0"/>
              </a:spcAft>
              <a:buNone/>
              <a:defRPr sz="1800">
                <a:solidFill>
                  <a:srgbClr val="FFFFFF"/>
                </a:solidFill>
                <a:latin typeface="Arial"/>
                <a:ea typeface="Arial"/>
                <a:cs typeface="Arial"/>
                <a:sym typeface="Arial"/>
              </a:defRPr>
            </a:lvl4pPr>
            <a:lvl5pPr marL="0" marR="0" lvl="4" indent="0" algn="l" rtl="0">
              <a:spcBef>
                <a:spcPts val="0"/>
              </a:spcBef>
              <a:spcAft>
                <a:spcPts val="0"/>
              </a:spcAft>
              <a:buNone/>
              <a:defRPr sz="1800">
                <a:solidFill>
                  <a:srgbClr val="FFFFFF"/>
                </a:solidFill>
                <a:latin typeface="Arial"/>
                <a:ea typeface="Arial"/>
                <a:cs typeface="Arial"/>
                <a:sym typeface="Arial"/>
              </a:defRPr>
            </a:lvl5pPr>
            <a:lvl6pPr marL="0" marR="0" lvl="5" indent="0" algn="l" rtl="0">
              <a:spcBef>
                <a:spcPts val="0"/>
              </a:spcBef>
              <a:spcAft>
                <a:spcPts val="0"/>
              </a:spcAft>
              <a:buNone/>
              <a:defRPr sz="1800">
                <a:solidFill>
                  <a:srgbClr val="FFFFFF"/>
                </a:solidFill>
                <a:latin typeface="Arial"/>
                <a:ea typeface="Arial"/>
                <a:cs typeface="Arial"/>
                <a:sym typeface="Arial"/>
              </a:defRPr>
            </a:lvl6pPr>
            <a:lvl7pPr marL="0" marR="0" lvl="6" indent="0" algn="l" rtl="0">
              <a:spcBef>
                <a:spcPts val="0"/>
              </a:spcBef>
              <a:spcAft>
                <a:spcPts val="0"/>
              </a:spcAft>
              <a:buNone/>
              <a:defRPr sz="1800">
                <a:solidFill>
                  <a:srgbClr val="FFFFFF"/>
                </a:solidFill>
                <a:latin typeface="Arial"/>
                <a:ea typeface="Arial"/>
                <a:cs typeface="Arial"/>
                <a:sym typeface="Arial"/>
              </a:defRPr>
            </a:lvl7pPr>
            <a:lvl8pPr marL="0" marR="0" lvl="7" indent="0" algn="l" rtl="0">
              <a:spcBef>
                <a:spcPts val="0"/>
              </a:spcBef>
              <a:spcAft>
                <a:spcPts val="0"/>
              </a:spcAft>
              <a:buNone/>
              <a:defRPr sz="1800">
                <a:solidFill>
                  <a:srgbClr val="FFFFFF"/>
                </a:solidFill>
                <a:latin typeface="Arial"/>
                <a:ea typeface="Arial"/>
                <a:cs typeface="Arial"/>
                <a:sym typeface="Arial"/>
              </a:defRPr>
            </a:lvl8pPr>
            <a:lvl9pPr marL="0" marR="0" lvl="8" indent="0" algn="l" rtl="0">
              <a:spcBef>
                <a:spcPts val="0"/>
              </a:spcBef>
              <a:spcAft>
                <a:spcPts val="0"/>
              </a:spcAft>
              <a:buNone/>
              <a:defRPr sz="1800">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282" name="Google Shape;282;p49"/>
          <p:cNvSpPr txBox="1">
            <a:spLocks noGrp="1"/>
          </p:cNvSpPr>
          <p:nvPr>
            <p:ph type="body" idx="2"/>
          </p:nvPr>
        </p:nvSpPr>
        <p:spPr>
          <a:xfrm>
            <a:off x="731520" y="1141294"/>
            <a:ext cx="9784080" cy="48006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000"/>
              <a:buNone/>
              <a:defRPr sz="1800" b="0">
                <a:solidFill>
                  <a:schemeClr val="accent1"/>
                </a:solidFill>
              </a:defRPr>
            </a:lvl1pPr>
            <a:lvl2pPr marL="914400" lvl="1" indent="-228600" algn="l">
              <a:lnSpc>
                <a:spcPct val="90000"/>
              </a:lnSpc>
              <a:spcBef>
                <a:spcPts val="900"/>
              </a:spcBef>
              <a:spcAft>
                <a:spcPts val="0"/>
              </a:spcAft>
              <a:buSzPts val="1800"/>
              <a:buNone/>
              <a:defRPr/>
            </a:lvl2pPr>
            <a:lvl3pPr marL="1371600" lvl="2" indent="-228600" algn="l">
              <a:lnSpc>
                <a:spcPct val="90000"/>
              </a:lnSpc>
              <a:spcBef>
                <a:spcPts val="900"/>
              </a:spcBef>
              <a:spcAft>
                <a:spcPts val="0"/>
              </a:spcAft>
              <a:buSzPts val="1600"/>
              <a:buNone/>
              <a:defRPr/>
            </a:lvl3pPr>
            <a:lvl4pPr marL="1828800" lvl="3" indent="-355600" algn="l">
              <a:lnSpc>
                <a:spcPct val="100000"/>
              </a:lnSpc>
              <a:spcBef>
                <a:spcPts val="9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83" name="Google Shape;283;p49"/>
          <p:cNvSpPr txBox="1">
            <a:spLocks noGrp="1"/>
          </p:cNvSpPr>
          <p:nvPr>
            <p:ph type="title"/>
          </p:nvPr>
        </p:nvSpPr>
        <p:spPr>
          <a:xfrm>
            <a:off x="744782" y="80863"/>
            <a:ext cx="8033458" cy="580644"/>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4826753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Title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A5CC12-DEA3-4F95-9B3E-8BEAB1F9B4B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5" name="Rectangle 4">
            <a:extLst>
              <a:ext uri="{FF2B5EF4-FFF2-40B4-BE49-F238E27FC236}">
                <a16:creationId xmlns:a16="http://schemas.microsoft.com/office/drawing/2014/main"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4"/>
          <p:cNvSpPr>
            <a:spLocks noGrp="1" noChangeArrowheads="1"/>
          </p:cNvSpPr>
          <p:nvPr userDrawn="1">
            <p:ph type="subTitle" idx="1"/>
          </p:nvPr>
        </p:nvSpPr>
        <p:spPr>
          <a:xfrm>
            <a:off x="481661" y="5353031"/>
            <a:ext cx="9526126" cy="341632"/>
          </a:xfrm>
        </p:spPr>
        <p:txBody>
          <a:bodyPr wrap="square" anchor="t">
            <a:spAutoFit/>
          </a:bodyPr>
          <a:lstStyle>
            <a:lvl1pPr marL="0" indent="0" algn="l">
              <a:lnSpc>
                <a:spcPct val="90000"/>
              </a:lnSpc>
              <a:spcBef>
                <a:spcPts val="600"/>
              </a:spcBef>
              <a:spcAft>
                <a:spcPts val="300"/>
              </a:spcAft>
              <a:buFontTx/>
              <a:buNone/>
              <a:defRPr sz="1800" b="0">
                <a:solidFill>
                  <a:schemeClr val="tx1"/>
                </a:solidFill>
                <a:latin typeface="Trebuchet MS"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81661" y="4405220"/>
            <a:ext cx="9568425" cy="982855"/>
          </a:xfrm>
        </p:spPr>
        <p:txBody>
          <a:bodyPr anchor="b">
            <a:noAutofit/>
          </a:bodyPr>
          <a:lstStyle>
            <a:lvl1pPr algn="l">
              <a:lnSpc>
                <a:spcPct val="90000"/>
              </a:lnSpc>
              <a:spcBef>
                <a:spcPts val="0"/>
              </a:spcBef>
              <a:defRPr sz="4600" b="1" cap="all" baseline="0">
                <a:solidFill>
                  <a:schemeClr val="tx1"/>
                </a:solidFill>
                <a:effectLst>
                  <a:outerShdw blurRad="114300" dist="50800" dir="2700000" sx="108000" sy="108000" algn="tl">
                    <a:srgbClr val="000000">
                      <a:alpha val="69000"/>
                    </a:srgbClr>
                  </a:outerShdw>
                </a:effectLst>
                <a:latin typeface="Trebuchet MS" panose="020B0603020202020204" pitchFamily="34" charset="0"/>
              </a:defRPr>
            </a:lvl1pPr>
          </a:lstStyle>
          <a:p>
            <a:r>
              <a:rPr lang="en-US" dirty="0"/>
              <a:t>CLICK TO EDIT MASTER TITLE STYLE</a:t>
            </a:r>
          </a:p>
        </p:txBody>
      </p:sp>
      <p:pic>
        <p:nvPicPr>
          <p:cNvPr id="8" name="Picture 7">
            <a:extLst>
              <a:ext uri="{FF2B5EF4-FFF2-40B4-BE49-F238E27FC236}">
                <a16:creationId xmlns:a16="http://schemas.microsoft.com/office/drawing/2014/main" id="{666D8320-FEE5-4F41-8936-B3246924415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47273" y="3219565"/>
            <a:ext cx="2199959" cy="474500"/>
          </a:xfrm>
          <a:prstGeom prst="rect">
            <a:avLst/>
          </a:prstGeom>
        </p:spPr>
      </p:pic>
    </p:spTree>
    <p:extLst>
      <p:ext uri="{BB962C8B-B14F-4D97-AF65-F5344CB8AC3E}">
        <p14:creationId xmlns:p14="http://schemas.microsoft.com/office/powerpoint/2010/main" val="776828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A5CC12-DEA3-4F95-9B3E-8BEAB1F9B4B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5" name="Rectangle 4">
            <a:extLst>
              <a:ext uri="{FF2B5EF4-FFF2-40B4-BE49-F238E27FC236}">
                <a16:creationId xmlns:a16="http://schemas.microsoft.com/office/drawing/2014/main"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AB4C3A2-CDD9-4DD4-9529-F89FAAF330C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72595" y="4747221"/>
            <a:ext cx="3456745" cy="745571"/>
          </a:xfrm>
          <a:prstGeom prst="rect">
            <a:avLst/>
          </a:prstGeom>
        </p:spPr>
      </p:pic>
    </p:spTree>
    <p:extLst>
      <p:ext uri="{BB962C8B-B14F-4D97-AF65-F5344CB8AC3E}">
        <p14:creationId xmlns:p14="http://schemas.microsoft.com/office/powerpoint/2010/main" val="262212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baseline="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800">
                <a:solidFill>
                  <a:schemeClr val="bg2"/>
                </a:solidFill>
              </a:defRPr>
            </a:lvl1pPr>
            <a:lvl2pPr marL="571500" indent="0">
              <a:buClr>
                <a:schemeClr val="bg2"/>
              </a:buClr>
              <a:buSzPct val="100000"/>
              <a:buFontTx/>
              <a:buNone/>
              <a:defRPr sz="1600">
                <a:solidFill>
                  <a:schemeClr val="bg2"/>
                </a:solidFill>
              </a:defRPr>
            </a:lvl2pPr>
            <a:lvl3pPr marL="1089025" indent="0">
              <a:buClr>
                <a:schemeClr val="bg2"/>
              </a:buClr>
              <a:buSzPct val="100000"/>
              <a:buFontTx/>
              <a:buNone/>
              <a:defRPr sz="1400">
                <a:solidFill>
                  <a:schemeClr val="bg2"/>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030227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baseline="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230188" indent="-230188">
              <a:buClr>
                <a:schemeClr val="bg2"/>
              </a:buClr>
              <a:buSzPct val="75000"/>
              <a:buFontTx/>
              <a:buBlip>
                <a:blip r:embed="rId2"/>
              </a:buBlip>
              <a:defRPr sz="1800">
                <a:solidFill>
                  <a:schemeClr val="bg2"/>
                </a:solidFill>
              </a:defRPr>
            </a:lvl1pPr>
            <a:lvl2pPr marL="800100" indent="-228600">
              <a:buClr>
                <a:schemeClr val="bg2"/>
              </a:buClr>
              <a:buSzPct val="75000"/>
              <a:buFontTx/>
              <a:buBlip>
                <a:blip r:embed="rId2"/>
              </a:buBlip>
              <a:defRPr sz="1600">
                <a:solidFill>
                  <a:schemeClr val="bg2"/>
                </a:solidFill>
              </a:defRPr>
            </a:lvl2pPr>
            <a:lvl3pPr marL="1258888" indent="-169863">
              <a:buClr>
                <a:schemeClr val="bg2"/>
              </a:buClr>
              <a:buSzPct val="75000"/>
              <a:buFontTx/>
              <a:buBlip>
                <a:blip r:embed="rId2"/>
              </a:buBlip>
              <a:defRPr sz="1400">
                <a:solidFill>
                  <a:schemeClr val="bg2"/>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458260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800">
                <a:solidFill>
                  <a:schemeClr val="bg2"/>
                </a:solidFill>
              </a:defRPr>
            </a:lvl1pPr>
            <a:lvl2pPr marL="571500" indent="0">
              <a:buClr>
                <a:schemeClr val="bg2"/>
              </a:buClr>
              <a:buSzPct val="100000"/>
              <a:buFontTx/>
              <a:buNone/>
              <a:defRPr sz="1600">
                <a:solidFill>
                  <a:schemeClr val="bg2"/>
                </a:solidFill>
              </a:defRPr>
            </a:lvl2pPr>
            <a:lvl3pPr marL="1089025" indent="0">
              <a:buClr>
                <a:schemeClr val="bg2"/>
              </a:buClr>
              <a:buSzPct val="100000"/>
              <a:buFontTx/>
              <a:buNone/>
              <a:defRPr sz="1400">
                <a:solidFill>
                  <a:schemeClr val="bg2"/>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userDrawn="1"/>
        </p:nvSpPr>
        <p:spPr>
          <a:xfrm>
            <a:off x="168283" y="5775855"/>
            <a:ext cx="2762866" cy="248142"/>
          </a:xfrm>
          <a:prstGeom prst="rect">
            <a:avLst/>
          </a:prstGeom>
          <a:noFill/>
          <a:ln w="25400" cap="flat" cmpd="sng" algn="ctr">
            <a:noFill/>
            <a:prstDash val="solid"/>
          </a:ln>
          <a:effectLst/>
        </p:spPr>
        <p:txBody>
          <a:bodyPr rtlCol="0" anchor="b"/>
          <a:lstStyle/>
          <a:p>
            <a:pPr marL="0" marR="0" lvl="0" indent="0" algn="l" defTabSz="457200" eaLnBrk="1" fontAlgn="auto" latinLnBrk="0" hangingPunct="1">
              <a:lnSpc>
                <a:spcPct val="90000"/>
              </a:lnSpc>
              <a:spcBef>
                <a:spcPts val="0"/>
              </a:spcBef>
              <a:spcAft>
                <a:spcPts val="0"/>
              </a:spcAft>
              <a:buClrTx/>
              <a:buSzTx/>
              <a:buFontTx/>
              <a:buNone/>
              <a:tabLst/>
              <a:defRPr/>
            </a:pPr>
            <a:r>
              <a:rPr lang="en-US" sz="700" b="1" i="0" kern="0" dirty="0">
                <a:solidFill>
                  <a:schemeClr val="tx1"/>
                </a:solidFill>
                <a:latin typeface="Trebuchet MS"/>
              </a:rPr>
              <a:t>NVIDIA CONFIDENTIAL. DO NOT DISTRIBUTE.</a:t>
            </a:r>
          </a:p>
        </p:txBody>
      </p:sp>
    </p:spTree>
    <p:extLst>
      <p:ext uri="{BB962C8B-B14F-4D97-AF65-F5344CB8AC3E}">
        <p14:creationId xmlns:p14="http://schemas.microsoft.com/office/powerpoint/2010/main" val="1820211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737426"/>
            <a:ext cx="9976104" cy="590931"/>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1800">
                <a:solidFill>
                  <a:schemeClr val="bg2"/>
                </a:solidFill>
              </a:defRPr>
            </a:lvl1pPr>
            <a:lvl2pPr marL="571500" indent="0">
              <a:buClr>
                <a:schemeClr val="bg2"/>
              </a:buClr>
              <a:buSzPct val="100000"/>
              <a:buFontTx/>
              <a:buNone/>
              <a:defRPr sz="1600">
                <a:solidFill>
                  <a:schemeClr val="bg2"/>
                </a:solidFill>
              </a:defRPr>
            </a:lvl2pPr>
            <a:lvl3pPr marL="1089025" indent="0">
              <a:buClr>
                <a:schemeClr val="bg2"/>
              </a:buClr>
              <a:buSzPct val="100000"/>
              <a:buFontTx/>
              <a:buNone/>
              <a:defRPr sz="1600">
                <a:solidFill>
                  <a:schemeClr val="bg2"/>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7739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9232" y="1798590"/>
            <a:ext cx="4204402" cy="618631"/>
          </a:xfrm>
        </p:spPr>
        <p:txBody>
          <a:bodyPr/>
          <a:lstStyle>
            <a:lvl1pPr algn="l">
              <a:defRPr sz="320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9231" y="3071579"/>
            <a:ext cx="4192841" cy="2517089"/>
          </a:xfrm>
        </p:spPr>
        <p:txBody>
          <a:bodyPr/>
          <a:lstStyle>
            <a:lvl1pPr marL="0" indent="0">
              <a:spcBef>
                <a:spcPts val="500"/>
              </a:spcBef>
              <a:spcAft>
                <a:spcPts val="500"/>
              </a:spcAft>
              <a:buClr>
                <a:schemeClr val="bg2"/>
              </a:buClr>
              <a:buSzPct val="100000"/>
              <a:buFontTx/>
              <a:buNone/>
              <a:defRPr sz="1600">
                <a:solidFill>
                  <a:schemeClr val="bg2"/>
                </a:solidFill>
              </a:defRPr>
            </a:lvl1pPr>
            <a:lvl2pPr marL="571500" indent="0">
              <a:spcBef>
                <a:spcPts val="500"/>
              </a:spcBef>
              <a:spcAft>
                <a:spcPts val="500"/>
              </a:spcAft>
              <a:buClr>
                <a:schemeClr val="bg2"/>
              </a:buClr>
              <a:buSzPct val="100000"/>
              <a:buFontTx/>
              <a:buNone/>
              <a:defRPr sz="1400">
                <a:solidFill>
                  <a:schemeClr val="bg2"/>
                </a:solidFill>
              </a:defRPr>
            </a:lvl2pPr>
            <a:lvl3pPr marL="1089025" indent="0">
              <a:spcBef>
                <a:spcPts val="500"/>
              </a:spcBef>
              <a:spcAft>
                <a:spcPts val="500"/>
              </a:spcAft>
              <a:buClr>
                <a:schemeClr val="bg2"/>
              </a:buClr>
              <a:buSzPct val="100000"/>
              <a:buFontTx/>
              <a:buNone/>
              <a:defRPr sz="1400">
                <a:solidFill>
                  <a:schemeClr val="bg2"/>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519232" y="2348397"/>
            <a:ext cx="4204402" cy="525463"/>
          </a:xfrm>
        </p:spPr>
        <p:txBody>
          <a:bodyPr/>
          <a:lstStyle>
            <a:lvl1pPr marL="0" indent="0" algn="l">
              <a:buFontTx/>
              <a:buNone/>
              <a:defRPr sz="20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111641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pic>
        <p:nvPicPr>
          <p:cNvPr id="6" name="Picture 5">
            <a:extLst>
              <a:ext uri="{FF2B5EF4-FFF2-40B4-BE49-F238E27FC236}">
                <a16:creationId xmlns:a16="http://schemas.microsoft.com/office/drawing/2014/main" id="{8008FFFF-A12D-4210-9755-24CCC24BAD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7" name="Slide Number Placeholder 1">
            <a:extLst>
              <a:ext uri="{FF2B5EF4-FFF2-40B4-BE49-F238E27FC236}">
                <a16:creationId xmlns:a16="http://schemas.microsoft.com/office/drawing/2014/main" id="{E6439415-2676-4258-AA0B-A765D756C5AD}"/>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9B484E9-CEC5-4DE8-8C3D-DD4FB334C6F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b="-2"/>
          <a:stretch/>
        </p:blipFill>
        <p:spPr>
          <a:xfrm>
            <a:off x="0" y="1"/>
            <a:ext cx="3583957" cy="6172198"/>
          </a:xfrm>
          <a:prstGeom prst="rect">
            <a:avLst/>
          </a:prstGeom>
        </p:spPr>
      </p:pic>
      <p:cxnSp>
        <p:nvCxnSpPr>
          <p:cNvPr id="8" name="Straight Connector 7">
            <a:extLst>
              <a:ext uri="{FF2B5EF4-FFF2-40B4-BE49-F238E27FC236}">
                <a16:creationId xmlns:a16="http://schemas.microsoft.com/office/drawing/2014/main" id="{C4CF03B8-634B-43D5-898B-BE804AF1DFE6}"/>
              </a:ext>
            </a:extLst>
          </p:cNvPr>
          <p:cNvCxnSpPr>
            <a:cxnSpLocks/>
          </p:cNvCxnSpPr>
          <p:nvPr/>
        </p:nvCxnSpPr>
        <p:spPr>
          <a:xfrm>
            <a:off x="3583957" y="-1"/>
            <a:ext cx="0" cy="617220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41881" y="2381806"/>
            <a:ext cx="2700194" cy="1408589"/>
          </a:xfrm>
        </p:spPr>
        <p:txBody>
          <a:bodyPr anchor="ctr"/>
          <a:lstStyle>
            <a:lvl1pPr algn="ctr">
              <a:defRPr sz="3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423367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737426"/>
            <a:ext cx="9976104" cy="590931"/>
          </a:xfrm>
        </p:spPr>
        <p:txBody>
          <a:bodyP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49898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5E2365-640C-413B-BC37-0ABE05FFBA51}"/>
              </a:ext>
            </a:extLst>
          </p:cNvPr>
          <p:cNvPicPr>
            <a:picLocks noChangeAspect="1"/>
          </p:cNvPicPr>
          <p:nvPr userDrawn="1"/>
        </p:nvPicPr>
        <p:blipFill>
          <a:blip r:embed="rId2"/>
          <a:stretch>
            <a:fillRect/>
          </a:stretch>
        </p:blipFill>
        <p:spPr>
          <a:xfrm>
            <a:off x="686" y="385"/>
            <a:ext cx="10971428" cy="6171429"/>
          </a:xfrm>
          <a:prstGeom prst="rect">
            <a:avLst/>
          </a:prstGeom>
        </p:spPr>
      </p:pic>
      <p:sp>
        <p:nvSpPr>
          <p:cNvPr id="3" name="Rectangle 2"/>
          <p:cNvSpPr/>
          <p:nvPr userDrawn="1"/>
        </p:nvSpPr>
        <p:spPr>
          <a:xfrm>
            <a:off x="0" y="0"/>
            <a:ext cx="10972800" cy="61722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737426"/>
            <a:ext cx="9976104" cy="590931"/>
          </a:xfrm>
        </p:spPr>
        <p:txBody>
          <a:bodyP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889945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ransition / Segu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27C490-0632-45F9-8994-CF7C006FC33F}"/>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0"/>
            <a:ext cx="10972800" cy="6172200"/>
          </a:xfrm>
          <a:prstGeom prst="rect">
            <a:avLst/>
          </a:prstGeom>
        </p:spPr>
      </p:pic>
      <p:sp>
        <p:nvSpPr>
          <p:cNvPr id="9" name="Rectangle 8">
            <a:extLst>
              <a:ext uri="{FF2B5EF4-FFF2-40B4-BE49-F238E27FC236}">
                <a16:creationId xmlns:a16="http://schemas.microsoft.com/office/drawing/2014/main" id="{C2D03C3D-6CAA-444D-B523-AEA8C51BB3D3}"/>
              </a:ext>
            </a:extLst>
          </p:cNvPr>
          <p:cNvSpPr/>
          <p:nvPr userDrawn="1"/>
        </p:nvSpPr>
        <p:spPr>
          <a:xfrm>
            <a:off x="0" y="0"/>
            <a:ext cx="10972800" cy="6172200"/>
          </a:xfrm>
          <a:prstGeom prst="rect">
            <a:avLst/>
          </a:prstGeom>
          <a:gradFill>
            <a:gsLst>
              <a:gs pos="24000">
                <a:schemeClr val="bg1">
                  <a:alpha val="0"/>
                </a:schemeClr>
              </a:gs>
              <a:gs pos="100000">
                <a:schemeClr val="bg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080088" y="4127421"/>
            <a:ext cx="6107187" cy="1373939"/>
          </a:xfrm>
        </p:spPr>
        <p:txBody>
          <a:bodyPr anchor="b"/>
          <a:lstStyle>
            <a:lvl1pPr algn="r">
              <a:defRPr sz="4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5187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Embargo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AE255C-17FD-4ACD-93D1-249CC22B46B7}"/>
              </a:ext>
            </a:extLst>
          </p:cNvPr>
          <p:cNvSpPr/>
          <p:nvPr userDrawn="1"/>
        </p:nvSpPr>
        <p:spPr>
          <a:xfrm>
            <a:off x="0" y="0"/>
            <a:ext cx="10972800" cy="6172200"/>
          </a:xfrm>
          <a:prstGeom prst="rect">
            <a:avLst/>
          </a:prstGeom>
          <a:solidFill>
            <a:srgbClr val="9E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12D3C685-D41A-4316-A4E7-7D079BF99E2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06129" y="910278"/>
            <a:ext cx="2560542" cy="2280102"/>
          </a:xfrm>
          <a:prstGeom prst="rect">
            <a:avLst/>
          </a:prstGeom>
        </p:spPr>
      </p:pic>
      <p:sp>
        <p:nvSpPr>
          <p:cNvPr id="2" name="Title 1"/>
          <p:cNvSpPr>
            <a:spLocks noGrp="1"/>
          </p:cNvSpPr>
          <p:nvPr>
            <p:ph type="title"/>
          </p:nvPr>
        </p:nvSpPr>
        <p:spPr>
          <a:xfrm>
            <a:off x="498348" y="3814403"/>
            <a:ext cx="9976104" cy="590931"/>
          </a:xfrm>
        </p:spPr>
        <p:txBody>
          <a:bodyPr/>
          <a:lstStyle>
            <a:lvl1pPr algn="ctr">
              <a:defRPr sz="4000">
                <a:solidFill>
                  <a:schemeClr val="tx1"/>
                </a:solidFill>
              </a:defRPr>
            </a:lvl1pPr>
          </a:lstStyle>
          <a:p>
            <a:r>
              <a:rPr lang="en-US" dirty="0"/>
              <a:t>Click to edit Master title style</a:t>
            </a:r>
          </a:p>
        </p:txBody>
      </p:sp>
      <p:sp>
        <p:nvSpPr>
          <p:cNvPr id="5" name="Text Placeholder 4"/>
          <p:cNvSpPr>
            <a:spLocks noGrp="1"/>
          </p:cNvSpPr>
          <p:nvPr>
            <p:ph type="body" sz="quarter" idx="10"/>
          </p:nvPr>
        </p:nvSpPr>
        <p:spPr>
          <a:xfrm>
            <a:off x="498348" y="4479006"/>
            <a:ext cx="9976104" cy="525463"/>
          </a:xfrm>
        </p:spPr>
        <p:txBody>
          <a:bodyPr/>
          <a:lstStyle>
            <a:lvl1pPr marL="0" indent="0" algn="ctr">
              <a:buFontTx/>
              <a:buNone/>
              <a:defRPr sz="2400" b="0">
                <a:solidFill>
                  <a:schemeClr val="tx1"/>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744047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354D00-25B8-4729-8431-494F11BFDC7C}"/>
              </a:ext>
            </a:extLst>
          </p:cNvPr>
          <p:cNvPicPr>
            <a:picLocks noChangeAspect="1"/>
          </p:cNvPicPr>
          <p:nvPr userDrawn="1"/>
        </p:nvPicPr>
        <p:blipFill>
          <a:blip r:embed="rId2"/>
          <a:stretch>
            <a:fillRect/>
          </a:stretch>
        </p:blipFill>
        <p:spPr>
          <a:xfrm>
            <a:off x="686" y="386"/>
            <a:ext cx="10971428" cy="6171429"/>
          </a:xfrm>
          <a:prstGeom prst="rect">
            <a:avLst/>
          </a:prstGeom>
        </p:spPr>
      </p:pic>
      <p:sp>
        <p:nvSpPr>
          <p:cNvPr id="6" name="Rectangle 5">
            <a:extLst>
              <a:ext uri="{FF2B5EF4-FFF2-40B4-BE49-F238E27FC236}">
                <a16:creationId xmlns:a16="http://schemas.microsoft.com/office/drawing/2014/main" id="{6208C71A-8F88-4905-8530-066C648740D6}"/>
              </a:ext>
            </a:extLst>
          </p:cNvPr>
          <p:cNvSpPr/>
          <p:nvPr userDrawn="1"/>
        </p:nvSpPr>
        <p:spPr>
          <a:xfrm>
            <a:off x="0" y="0"/>
            <a:ext cx="10972800" cy="61722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ctr">
              <a:defRPr sz="20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87574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224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ct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45531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38A185-0487-467E-B002-17F379CB7D5D}"/>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V="1">
            <a:off x="0" y="0"/>
            <a:ext cx="10972800" cy="6172200"/>
          </a:xfrm>
          <a:prstGeom prst="rect">
            <a:avLst/>
          </a:prstGeom>
        </p:spPr>
      </p:pic>
      <p:sp>
        <p:nvSpPr>
          <p:cNvPr id="2" name="Rectangle 1">
            <a:extLst>
              <a:ext uri="{FF2B5EF4-FFF2-40B4-BE49-F238E27FC236}">
                <a16:creationId xmlns:a16="http://schemas.microsoft.com/office/drawing/2014/main" id="{09AE7915-91FA-48E0-8AE5-AE809A6875AC}"/>
              </a:ext>
            </a:extLst>
          </p:cNvPr>
          <p:cNvSpPr/>
          <p:nvPr userDrawn="1"/>
        </p:nvSpPr>
        <p:spPr>
          <a:xfrm>
            <a:off x="0" y="0"/>
            <a:ext cx="10972800" cy="6172200"/>
          </a:xfrm>
          <a:prstGeom prst="rect">
            <a:avLst/>
          </a:prstGeom>
          <a:gradFill>
            <a:gsLst>
              <a:gs pos="0">
                <a:schemeClr val="bg1">
                  <a:alpha val="62000"/>
                </a:schemeClr>
              </a:gs>
              <a:gs pos="69000">
                <a:schemeClr val="bg1">
                  <a:alpha val="7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2707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matchingName="Title Slide">
  <p:cSld name="1_Title Slide">
    <p:bg>
      <p:bgPr>
        <a:solidFill>
          <a:schemeClr val="lt1"/>
        </a:solidFill>
        <a:effectLst/>
      </p:bgPr>
    </p:bg>
    <p:spTree>
      <p:nvGrpSpPr>
        <p:cNvPr id="1" name="Shape 525"/>
        <p:cNvGrpSpPr/>
        <p:nvPr/>
      </p:nvGrpSpPr>
      <p:grpSpPr>
        <a:xfrm>
          <a:off x="0" y="0"/>
          <a:ext cx="0" cy="0"/>
          <a:chOff x="0" y="0"/>
          <a:chExt cx="0" cy="0"/>
        </a:xfrm>
      </p:grpSpPr>
      <p:pic>
        <p:nvPicPr>
          <p:cNvPr id="526" name="Google Shape;526;p131"/>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10972800" cy="6172200"/>
          </a:xfrm>
          <a:prstGeom prst="rect">
            <a:avLst/>
          </a:prstGeom>
          <a:noFill/>
          <a:ln>
            <a:noFill/>
          </a:ln>
        </p:spPr>
      </p:pic>
      <p:sp>
        <p:nvSpPr>
          <p:cNvPr id="527" name="Google Shape;527;p131"/>
          <p:cNvSpPr/>
          <p:nvPr/>
        </p:nvSpPr>
        <p:spPr>
          <a:xfrm>
            <a:off x="0" y="0"/>
            <a:ext cx="10972800" cy="6172200"/>
          </a:xfrm>
          <a:prstGeom prst="rect">
            <a:avLst/>
          </a:prstGeom>
          <a:gradFill>
            <a:gsLst>
              <a:gs pos="0">
                <a:srgbClr val="000000">
                  <a:alpha val="0"/>
                </a:srgbClr>
              </a:gs>
              <a:gs pos="100000">
                <a:srgbClr val="000000">
                  <a:alpha val="48627"/>
                </a:srgbClr>
              </a:gs>
            </a:gsLst>
            <a:lin ang="5400012" scaled="0"/>
          </a:gradFill>
          <a:ln>
            <a:noFill/>
          </a:ln>
        </p:spPr>
        <p:txBody>
          <a:bodyPr spcFirstLastPara="1" wrap="square" lIns="91440" tIns="45690" rIns="91440" bIns="4569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28" name="Google Shape;528;p131"/>
          <p:cNvSpPr txBox="1">
            <a:spLocks noGrp="1"/>
          </p:cNvSpPr>
          <p:nvPr>
            <p:ph type="subTitle" idx="1"/>
          </p:nvPr>
        </p:nvSpPr>
        <p:spPr>
          <a:xfrm>
            <a:off x="481661" y="5353031"/>
            <a:ext cx="9525960" cy="341640"/>
          </a:xfrm>
          <a:prstGeom prst="rect">
            <a:avLst/>
          </a:prstGeom>
          <a:noFill/>
          <a:ln>
            <a:noFill/>
          </a:ln>
        </p:spPr>
        <p:txBody>
          <a:bodyPr spcFirstLastPara="1" wrap="square" lIns="76200" tIns="38075" rIns="76200" bIns="38075" anchor="t" anchorCtr="0"/>
          <a:lstStyle>
            <a:lvl1pPr lvl="0" algn="l" rtl="0">
              <a:lnSpc>
                <a:spcPct val="90000"/>
              </a:lnSpc>
              <a:spcBef>
                <a:spcPts val="600"/>
              </a:spcBef>
              <a:spcAft>
                <a:spcPts val="0"/>
              </a:spcAft>
              <a:buSzPts val="1500"/>
              <a:buFont typeface="Trebuchet MS"/>
              <a:buNone/>
              <a:defRPr sz="1800" b="0">
                <a:solidFill>
                  <a:schemeClr val="lt1"/>
                </a:solidFill>
                <a:latin typeface="Trebuchet MS"/>
                <a:ea typeface="Trebuchet MS"/>
                <a:cs typeface="Trebuchet MS"/>
                <a:sym typeface="Trebuchet MS"/>
              </a:defRPr>
            </a:lvl1pPr>
            <a:lvl2pPr lvl="1" algn="l" rtl="0">
              <a:lnSpc>
                <a:spcPct val="90000"/>
              </a:lnSpc>
              <a:spcBef>
                <a:spcPts val="960"/>
              </a:spcBef>
              <a:spcAft>
                <a:spcPts val="0"/>
              </a:spcAft>
              <a:buSzPts val="1500"/>
              <a:buNone/>
              <a:defRPr/>
            </a:lvl2pPr>
            <a:lvl3pPr lvl="2" algn="l" rtl="0">
              <a:lnSpc>
                <a:spcPct val="90000"/>
              </a:lnSpc>
              <a:spcBef>
                <a:spcPts val="960"/>
              </a:spcBef>
              <a:spcAft>
                <a:spcPts val="0"/>
              </a:spcAft>
              <a:buSzPts val="1500"/>
              <a:buNone/>
              <a:defRPr/>
            </a:lvl3pPr>
            <a:lvl4pPr lvl="3" algn="l" rtl="0">
              <a:spcBef>
                <a:spcPts val="960"/>
              </a:spcBef>
              <a:spcAft>
                <a:spcPts val="0"/>
              </a:spcAft>
              <a:buClr>
                <a:schemeClr val="dk2"/>
              </a:buClr>
              <a:buSzPts val="1500"/>
              <a:buChar char="–"/>
              <a:defRPr/>
            </a:lvl4pPr>
            <a:lvl5pPr lvl="4" algn="l" rtl="0">
              <a:spcBef>
                <a:spcPts val="360"/>
              </a:spcBef>
              <a:spcAft>
                <a:spcPts val="0"/>
              </a:spcAft>
              <a:buClr>
                <a:schemeClr val="dk2"/>
              </a:buClr>
              <a:buSzPts val="1500"/>
              <a:buChar char="»"/>
              <a:defRPr/>
            </a:lvl5pPr>
            <a:lvl6pPr lvl="5" algn="l" rtl="0">
              <a:spcBef>
                <a:spcPts val="360"/>
              </a:spcBef>
              <a:spcAft>
                <a:spcPts val="0"/>
              </a:spcAft>
              <a:buClr>
                <a:schemeClr val="dk2"/>
              </a:buClr>
              <a:buSzPts val="1500"/>
              <a:buChar char="»"/>
              <a:defRPr/>
            </a:lvl6pPr>
            <a:lvl7pPr lvl="6" algn="l" rtl="0">
              <a:spcBef>
                <a:spcPts val="360"/>
              </a:spcBef>
              <a:spcAft>
                <a:spcPts val="0"/>
              </a:spcAft>
              <a:buClr>
                <a:schemeClr val="dk2"/>
              </a:buClr>
              <a:buSzPts val="1500"/>
              <a:buChar char="»"/>
              <a:defRPr/>
            </a:lvl7pPr>
            <a:lvl8pPr lvl="7" algn="l" rtl="0">
              <a:spcBef>
                <a:spcPts val="360"/>
              </a:spcBef>
              <a:spcAft>
                <a:spcPts val="0"/>
              </a:spcAft>
              <a:buClr>
                <a:schemeClr val="dk2"/>
              </a:buClr>
              <a:buSzPts val="1500"/>
              <a:buChar char="»"/>
              <a:defRPr/>
            </a:lvl8pPr>
            <a:lvl9pPr lvl="8" algn="l" rtl="0">
              <a:spcBef>
                <a:spcPts val="360"/>
              </a:spcBef>
              <a:spcAft>
                <a:spcPts val="0"/>
              </a:spcAft>
              <a:buClr>
                <a:schemeClr val="dk2"/>
              </a:buClr>
              <a:buSzPts val="1500"/>
              <a:buChar char="»"/>
              <a:defRPr/>
            </a:lvl9pPr>
          </a:lstStyle>
          <a:p>
            <a:endParaRPr/>
          </a:p>
        </p:txBody>
      </p:sp>
      <p:sp>
        <p:nvSpPr>
          <p:cNvPr id="529" name="Google Shape;529;p131"/>
          <p:cNvSpPr txBox="1">
            <a:spLocks noGrp="1"/>
          </p:cNvSpPr>
          <p:nvPr>
            <p:ph type="title"/>
          </p:nvPr>
        </p:nvSpPr>
        <p:spPr>
          <a:xfrm>
            <a:off x="481661" y="4405220"/>
            <a:ext cx="9568440" cy="982800"/>
          </a:xfrm>
          <a:prstGeom prst="rect">
            <a:avLst/>
          </a:prstGeom>
          <a:noFill/>
          <a:ln>
            <a:noFill/>
          </a:ln>
        </p:spPr>
        <p:txBody>
          <a:bodyPr spcFirstLastPara="1" wrap="square" lIns="76200" tIns="38075" rIns="76200" bIns="38075" anchor="b" anchorCtr="0"/>
          <a:lstStyle>
            <a:lvl1pPr lvl="0" algn="l" rtl="0">
              <a:lnSpc>
                <a:spcPct val="90000"/>
              </a:lnSpc>
              <a:spcBef>
                <a:spcPts val="0"/>
              </a:spcBef>
              <a:spcAft>
                <a:spcPts val="0"/>
              </a:spcAft>
              <a:buSzPts val="1200"/>
              <a:buNone/>
              <a:defRPr sz="4560" b="1" cap="none">
                <a:solidFill>
                  <a:schemeClr val="lt1"/>
                </a:solidFill>
                <a:latin typeface="Trebuchet MS"/>
                <a:ea typeface="Trebuchet MS"/>
                <a:cs typeface="Trebuchet MS"/>
                <a:sym typeface="Trebuchet MS"/>
              </a:defRPr>
            </a:lvl1pPr>
            <a:lvl2pPr lvl="1" algn="l" rtl="0">
              <a:spcBef>
                <a:spcPts val="0"/>
              </a:spcBef>
              <a:spcAft>
                <a:spcPts val="0"/>
              </a:spcAft>
              <a:buSzPts val="1200"/>
              <a:buNone/>
              <a:defRPr/>
            </a:lvl2pPr>
            <a:lvl3pPr lvl="2" algn="l" rtl="0">
              <a:spcBef>
                <a:spcPts val="0"/>
              </a:spcBef>
              <a:spcAft>
                <a:spcPts val="0"/>
              </a:spcAft>
              <a:buSzPts val="1200"/>
              <a:buNone/>
              <a:defRPr/>
            </a:lvl3pPr>
            <a:lvl4pPr lvl="3" algn="l" rtl="0">
              <a:spcBef>
                <a:spcPts val="0"/>
              </a:spcBef>
              <a:spcAft>
                <a:spcPts val="0"/>
              </a:spcAft>
              <a:buSzPts val="1200"/>
              <a:buNone/>
              <a:defRPr/>
            </a:lvl4pPr>
            <a:lvl5pPr lvl="4" algn="l" rtl="0">
              <a:spcBef>
                <a:spcPts val="0"/>
              </a:spcBef>
              <a:spcAft>
                <a:spcPts val="0"/>
              </a:spcAft>
              <a:buSzPts val="1200"/>
              <a:buNone/>
              <a:defRPr/>
            </a:lvl5pPr>
            <a:lvl6pPr lvl="5" algn="l" rtl="0">
              <a:spcBef>
                <a:spcPts val="0"/>
              </a:spcBef>
              <a:spcAft>
                <a:spcPts val="0"/>
              </a:spcAft>
              <a:buSzPts val="1200"/>
              <a:buNone/>
              <a:defRPr/>
            </a:lvl6pPr>
            <a:lvl7pPr lvl="6" algn="l" rtl="0">
              <a:spcBef>
                <a:spcPts val="0"/>
              </a:spcBef>
              <a:spcAft>
                <a:spcPts val="0"/>
              </a:spcAft>
              <a:buSzPts val="1200"/>
              <a:buNone/>
              <a:defRPr/>
            </a:lvl7pPr>
            <a:lvl8pPr lvl="7" algn="l" rtl="0">
              <a:spcBef>
                <a:spcPts val="0"/>
              </a:spcBef>
              <a:spcAft>
                <a:spcPts val="0"/>
              </a:spcAft>
              <a:buSzPts val="1200"/>
              <a:buNone/>
              <a:defRPr/>
            </a:lvl8pPr>
            <a:lvl9pPr lvl="8" algn="l" rtl="0">
              <a:spcBef>
                <a:spcPts val="0"/>
              </a:spcBef>
              <a:spcAft>
                <a:spcPts val="0"/>
              </a:spcAft>
              <a:buSzPts val="1200"/>
              <a:buNone/>
              <a:defRPr/>
            </a:lvl9pPr>
          </a:lstStyle>
          <a:p>
            <a:endParaRPr/>
          </a:p>
        </p:txBody>
      </p:sp>
      <p:pic>
        <p:nvPicPr>
          <p:cNvPr id="530" name="Google Shape;530;p131"/>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47273" y="3219566"/>
            <a:ext cx="2199960" cy="474499"/>
          </a:xfrm>
          <a:prstGeom prst="rect">
            <a:avLst/>
          </a:prstGeom>
          <a:noFill/>
          <a:ln>
            <a:noFill/>
          </a:ln>
        </p:spPr>
      </p:pic>
    </p:spTree>
    <p:extLst>
      <p:ext uri="{BB962C8B-B14F-4D97-AF65-F5344CB8AC3E}">
        <p14:creationId xmlns:p14="http://schemas.microsoft.com/office/powerpoint/2010/main" val="5937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pic>
        <p:nvPicPr>
          <p:cNvPr id="6" name="Picture 5">
            <a:extLst>
              <a:ext uri="{FF2B5EF4-FFF2-40B4-BE49-F238E27FC236}">
                <a16:creationId xmlns:a16="http://schemas.microsoft.com/office/drawing/2014/main" id="{F255A0F7-D7A3-4874-8020-4251CD73AD7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7" name="Slide Number Placeholder 1">
            <a:extLst>
              <a:ext uri="{FF2B5EF4-FFF2-40B4-BE49-F238E27FC236}">
                <a16:creationId xmlns:a16="http://schemas.microsoft.com/office/drawing/2014/main" id="{F27B3777-ECE2-4CD9-8EB9-D027E7F3E122}"/>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ubtitle, and Content">
  <p:cSld name="1_Title, Subtitle, and Content">
    <p:spTree>
      <p:nvGrpSpPr>
        <p:cNvPr id="1" name="Shape 134"/>
        <p:cNvGrpSpPr/>
        <p:nvPr/>
      </p:nvGrpSpPr>
      <p:grpSpPr>
        <a:xfrm>
          <a:off x="0" y="0"/>
          <a:ext cx="0" cy="0"/>
          <a:chOff x="0" y="0"/>
          <a:chExt cx="0" cy="0"/>
        </a:xfrm>
      </p:grpSpPr>
      <p:sp>
        <p:nvSpPr>
          <p:cNvPr id="135" name="Google Shape;135;p33"/>
          <p:cNvSpPr txBox="1">
            <a:spLocks noGrp="1"/>
          </p:cNvSpPr>
          <p:nvPr>
            <p:ph type="title"/>
          </p:nvPr>
        </p:nvSpPr>
        <p:spPr>
          <a:xfrm>
            <a:off x="498348" y="737427"/>
            <a:ext cx="9976104" cy="590932"/>
          </a:xfrm>
          <a:prstGeom prst="rect">
            <a:avLst/>
          </a:prstGeom>
          <a:noFill/>
          <a:ln>
            <a:noFill/>
          </a:ln>
        </p:spPr>
        <p:txBody>
          <a:bodyPr spcFirstLastPara="1" wrap="square" lIns="76200" tIns="38075" rIns="76200" bIns="38075" anchor="b" anchorCtr="0"/>
          <a:lstStyle>
            <a:lvl1pPr lvl="0" algn="ctr">
              <a:lnSpc>
                <a:spcPct val="90000"/>
              </a:lnSpc>
              <a:spcBef>
                <a:spcPts val="0"/>
              </a:spcBef>
              <a:spcAft>
                <a:spcPts val="0"/>
              </a:spcAft>
              <a:buSzPts val="1200"/>
              <a:buNone/>
              <a:defRPr>
                <a:solidFill>
                  <a:schemeClr val="dk2"/>
                </a:solidFill>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a:endParaRPr/>
          </a:p>
        </p:txBody>
      </p:sp>
      <p:sp>
        <p:nvSpPr>
          <p:cNvPr id="136" name="Google Shape;136;p33"/>
          <p:cNvSpPr txBox="1">
            <a:spLocks noGrp="1"/>
          </p:cNvSpPr>
          <p:nvPr>
            <p:ph type="body" idx="1"/>
          </p:nvPr>
        </p:nvSpPr>
        <p:spPr>
          <a:xfrm>
            <a:off x="516750" y="2103035"/>
            <a:ext cx="9948672" cy="3718925"/>
          </a:xfrm>
          <a:prstGeom prst="rect">
            <a:avLst/>
          </a:prstGeom>
          <a:noFill/>
          <a:ln>
            <a:noFill/>
          </a:ln>
        </p:spPr>
        <p:txBody>
          <a:bodyPr spcFirstLastPara="1" wrap="square" lIns="76200" tIns="38075" rIns="76200" bIns="38075" anchor="t" anchorCtr="0"/>
          <a:lstStyle>
            <a:lvl1pPr marL="548627" lvl="0" indent="-274313" algn="l">
              <a:lnSpc>
                <a:spcPct val="90000"/>
              </a:lnSpc>
              <a:spcBef>
                <a:spcPts val="960"/>
              </a:spcBef>
              <a:spcAft>
                <a:spcPts val="0"/>
              </a:spcAft>
              <a:buClr>
                <a:schemeClr val="dk1"/>
              </a:buClr>
              <a:buSzPts val="1500"/>
              <a:buFont typeface="Trebuchet MS"/>
              <a:buNone/>
              <a:defRPr sz="1800">
                <a:solidFill>
                  <a:schemeClr val="dk2"/>
                </a:solidFill>
              </a:defRPr>
            </a:lvl1pPr>
            <a:lvl2pPr marL="1097253" lvl="1" indent="-274313" algn="l">
              <a:lnSpc>
                <a:spcPct val="90000"/>
              </a:lnSpc>
              <a:spcBef>
                <a:spcPts val="960"/>
              </a:spcBef>
              <a:spcAft>
                <a:spcPts val="0"/>
              </a:spcAft>
              <a:buClr>
                <a:schemeClr val="dk1"/>
              </a:buClr>
              <a:buSzPts val="1300"/>
              <a:buFont typeface="Trebuchet MS"/>
              <a:buNone/>
              <a:defRPr sz="1560">
                <a:solidFill>
                  <a:schemeClr val="dk2"/>
                </a:solidFill>
              </a:defRPr>
            </a:lvl2pPr>
            <a:lvl3pPr marL="1645879" lvl="2" indent="-274313" algn="l">
              <a:lnSpc>
                <a:spcPct val="90000"/>
              </a:lnSpc>
              <a:spcBef>
                <a:spcPts val="960"/>
              </a:spcBef>
              <a:spcAft>
                <a:spcPts val="0"/>
              </a:spcAft>
              <a:buClr>
                <a:schemeClr val="dk1"/>
              </a:buClr>
              <a:buSzPts val="1200"/>
              <a:buFont typeface="Trebuchet MS"/>
              <a:buNone/>
              <a:defRPr sz="1440">
                <a:solidFill>
                  <a:schemeClr val="dk2"/>
                </a:solidFill>
              </a:defRPr>
            </a:lvl3pPr>
            <a:lvl4pPr marL="2194505" lvl="3" indent="-388610" algn="l">
              <a:spcBef>
                <a:spcPts val="960"/>
              </a:spcBef>
              <a:spcAft>
                <a:spcPts val="0"/>
              </a:spcAft>
              <a:buClr>
                <a:schemeClr val="dk1"/>
              </a:buClr>
              <a:buSzPts val="1500"/>
              <a:buFont typeface="Noto Sans Symbols"/>
              <a:buChar char="▪"/>
              <a:defRPr sz="1800">
                <a:solidFill>
                  <a:schemeClr val="lt1"/>
                </a:solidFill>
              </a:defRPr>
            </a:lvl4pPr>
            <a:lvl5pPr marL="2743132" lvl="4" indent="-403850" algn="l">
              <a:spcBef>
                <a:spcPts val="360"/>
              </a:spcBef>
              <a:spcAft>
                <a:spcPts val="0"/>
              </a:spcAft>
              <a:buClr>
                <a:schemeClr val="dk1"/>
              </a:buClr>
              <a:buSzPts val="1700"/>
              <a:buFont typeface="Noto Sans Symbols"/>
              <a:buChar char="▪"/>
              <a:defRPr>
                <a:solidFill>
                  <a:schemeClr val="lt1"/>
                </a:solidFill>
              </a:defRPr>
            </a:lvl5pPr>
            <a:lvl6pPr marL="3291758" lvl="5" indent="-388610" algn="l">
              <a:spcBef>
                <a:spcPts val="360"/>
              </a:spcBef>
              <a:spcAft>
                <a:spcPts val="0"/>
              </a:spcAft>
              <a:buClr>
                <a:schemeClr val="dk2"/>
              </a:buClr>
              <a:buSzPts val="1500"/>
              <a:buChar char="»"/>
              <a:defRPr/>
            </a:lvl6pPr>
            <a:lvl7pPr marL="3840384" lvl="6" indent="-388610" algn="l">
              <a:spcBef>
                <a:spcPts val="360"/>
              </a:spcBef>
              <a:spcAft>
                <a:spcPts val="0"/>
              </a:spcAft>
              <a:buClr>
                <a:schemeClr val="dk2"/>
              </a:buClr>
              <a:buSzPts val="1500"/>
              <a:buChar char="»"/>
              <a:defRPr/>
            </a:lvl7pPr>
            <a:lvl8pPr marL="4389010" lvl="7" indent="-388610" algn="l">
              <a:spcBef>
                <a:spcPts val="360"/>
              </a:spcBef>
              <a:spcAft>
                <a:spcPts val="0"/>
              </a:spcAft>
              <a:buClr>
                <a:schemeClr val="dk2"/>
              </a:buClr>
              <a:buSzPts val="1500"/>
              <a:buChar char="»"/>
              <a:defRPr/>
            </a:lvl8pPr>
            <a:lvl9pPr marL="4937637" lvl="8" indent="-388610" algn="l">
              <a:spcBef>
                <a:spcPts val="360"/>
              </a:spcBef>
              <a:spcAft>
                <a:spcPts val="0"/>
              </a:spcAft>
              <a:buClr>
                <a:schemeClr val="dk2"/>
              </a:buClr>
              <a:buSzPts val="1500"/>
              <a:buChar char="»"/>
              <a:defRPr/>
            </a:lvl9pPr>
          </a:lstStyle>
          <a:p>
            <a:endParaRPr/>
          </a:p>
        </p:txBody>
      </p:sp>
      <p:sp>
        <p:nvSpPr>
          <p:cNvPr id="137" name="Google Shape;137;p33"/>
          <p:cNvSpPr txBox="1">
            <a:spLocks noGrp="1"/>
          </p:cNvSpPr>
          <p:nvPr>
            <p:ph type="body" idx="2"/>
          </p:nvPr>
        </p:nvSpPr>
        <p:spPr>
          <a:xfrm>
            <a:off x="498348" y="1259533"/>
            <a:ext cx="9976104" cy="525463"/>
          </a:xfrm>
          <a:prstGeom prst="rect">
            <a:avLst/>
          </a:prstGeom>
          <a:noFill/>
          <a:ln>
            <a:noFill/>
          </a:ln>
        </p:spPr>
        <p:txBody>
          <a:bodyPr spcFirstLastPara="1" wrap="square" lIns="76200" tIns="38075" rIns="76200" bIns="38075" anchor="t" anchorCtr="0"/>
          <a:lstStyle>
            <a:lvl1pPr marL="548627" lvl="0" indent="-274313" algn="ctr">
              <a:lnSpc>
                <a:spcPct val="90000"/>
              </a:lnSpc>
              <a:spcBef>
                <a:spcPts val="960"/>
              </a:spcBef>
              <a:spcAft>
                <a:spcPts val="0"/>
              </a:spcAft>
              <a:buSzPts val="2000"/>
              <a:buFont typeface="Trebuchet MS"/>
              <a:buNone/>
              <a:defRPr sz="2400" b="0">
                <a:solidFill>
                  <a:schemeClr val="lt2"/>
                </a:solidFill>
                <a:latin typeface="Trebuchet MS"/>
                <a:ea typeface="Trebuchet MS"/>
                <a:cs typeface="Trebuchet MS"/>
                <a:sym typeface="Trebuchet MS"/>
              </a:defRPr>
            </a:lvl1pPr>
            <a:lvl2pPr marL="1097253" lvl="1" indent="-274313" algn="ctr">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2pPr>
            <a:lvl3pPr marL="1645879" lvl="2" indent="-274313" algn="ctr">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3pPr>
            <a:lvl4pPr marL="2194505" lvl="3" indent="-274313" algn="ctr">
              <a:spcBef>
                <a:spcPts val="96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4pPr>
            <a:lvl5pPr marL="2743132" lvl="4" indent="-274313" algn="ctr">
              <a:spcBef>
                <a:spcPts val="60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5pPr>
            <a:lvl6pPr marL="3291758" lvl="5" indent="-388610" algn="l">
              <a:spcBef>
                <a:spcPts val="360"/>
              </a:spcBef>
              <a:spcAft>
                <a:spcPts val="0"/>
              </a:spcAft>
              <a:buClr>
                <a:schemeClr val="dk2"/>
              </a:buClr>
              <a:buSzPts val="1500"/>
              <a:buChar char="»"/>
              <a:defRPr/>
            </a:lvl6pPr>
            <a:lvl7pPr marL="3840384" lvl="6" indent="-388610" algn="l">
              <a:spcBef>
                <a:spcPts val="360"/>
              </a:spcBef>
              <a:spcAft>
                <a:spcPts val="0"/>
              </a:spcAft>
              <a:buClr>
                <a:schemeClr val="dk2"/>
              </a:buClr>
              <a:buSzPts val="1500"/>
              <a:buChar char="»"/>
              <a:defRPr/>
            </a:lvl7pPr>
            <a:lvl8pPr marL="4389010" lvl="7" indent="-388610" algn="l">
              <a:spcBef>
                <a:spcPts val="360"/>
              </a:spcBef>
              <a:spcAft>
                <a:spcPts val="0"/>
              </a:spcAft>
              <a:buClr>
                <a:schemeClr val="dk2"/>
              </a:buClr>
              <a:buSzPts val="1500"/>
              <a:buChar char="»"/>
              <a:defRPr/>
            </a:lvl8pPr>
            <a:lvl9pPr marL="4937637" lvl="8" indent="-388610" algn="l">
              <a:spcBef>
                <a:spcPts val="360"/>
              </a:spcBef>
              <a:spcAft>
                <a:spcPts val="0"/>
              </a:spcAft>
              <a:buClr>
                <a:schemeClr val="dk2"/>
              </a:buClr>
              <a:buSzPts val="1500"/>
              <a:buChar char="»"/>
              <a:defRPr/>
            </a:lvl9pPr>
          </a:lstStyle>
          <a:p>
            <a:endParaRPr/>
          </a:p>
        </p:txBody>
      </p:sp>
    </p:spTree>
    <p:extLst>
      <p:ext uri="{BB962C8B-B14F-4D97-AF65-F5344CB8AC3E}">
        <p14:creationId xmlns:p14="http://schemas.microsoft.com/office/powerpoint/2010/main" val="1719926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498348" y="661226"/>
            <a:ext cx="9976104" cy="590931"/>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tx1"/>
                </a:solidFill>
              </a:defRPr>
            </a:lvl1pPr>
            <a:lvl2pPr marL="571495" indent="0">
              <a:buClr>
                <a:schemeClr val="bg2"/>
              </a:buClr>
              <a:buSzPct val="100000"/>
              <a:buFontTx/>
              <a:buNone/>
              <a:defRPr sz="1800">
                <a:solidFill>
                  <a:schemeClr val="tx1"/>
                </a:solidFill>
              </a:defRPr>
            </a:lvl2pPr>
            <a:lvl3pPr marL="1089014" indent="0">
              <a:buClr>
                <a:schemeClr val="bg2"/>
              </a:buClr>
              <a:buSzPct val="100000"/>
              <a:buFontTx/>
              <a:buNone/>
              <a:defRPr sz="1800">
                <a:solidFill>
                  <a:schemeClr val="tx1"/>
                </a:solidFill>
              </a:defRPr>
            </a:lvl3pPr>
            <a:lvl4pPr marL="1774807" indent="-228597">
              <a:buClr>
                <a:schemeClr val="bg2"/>
              </a:buClr>
              <a:buFont typeface="Wingdings" panose="05000000000000000000" pitchFamily="2" charset="2"/>
              <a:buChar char="§"/>
              <a:defRPr sz="1800">
                <a:solidFill>
                  <a:schemeClr val="tx1"/>
                </a:solidFill>
              </a:defRPr>
            </a:lvl4pPr>
            <a:lvl5pPr marL="2117704" indent="-228597">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5"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09014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Side Content">
    <p:spTree>
      <p:nvGrpSpPr>
        <p:cNvPr id="1" name=""/>
        <p:cNvGrpSpPr/>
        <p:nvPr/>
      </p:nvGrpSpPr>
      <p:grpSpPr>
        <a:xfrm>
          <a:off x="0" y="0"/>
          <a:ext cx="0" cy="0"/>
          <a:chOff x="0" y="0"/>
          <a:chExt cx="0" cy="0"/>
        </a:xfrm>
      </p:grpSpPr>
      <p:sp>
        <p:nvSpPr>
          <p:cNvPr id="2" name="Title 1"/>
          <p:cNvSpPr>
            <a:spLocks noGrp="1"/>
          </p:cNvSpPr>
          <p:nvPr>
            <p:ph type="title"/>
          </p:nvPr>
        </p:nvSpPr>
        <p:spPr>
          <a:xfrm>
            <a:off x="741826" y="2490895"/>
            <a:ext cx="3709237" cy="773741"/>
          </a:xfrm>
          <a:prstGeom prst="rect">
            <a:avLst/>
          </a:prstGeom>
        </p:spPr>
        <p:txBody>
          <a:bodyPr anchor="b"/>
          <a:lstStyle>
            <a:lvl1pPr algn="l">
              <a:defRPr sz="2460" b="1">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741826" y="3414250"/>
            <a:ext cx="3709237" cy="1691640"/>
          </a:xfrm>
          <a:prstGeom prst="rect">
            <a:avLst/>
          </a:prstGeom>
        </p:spPr>
        <p:txBody>
          <a:bodyPr/>
          <a:lstStyle>
            <a:lvl1pPr marL="0" indent="0">
              <a:lnSpc>
                <a:spcPct val="90000"/>
              </a:lnSpc>
              <a:spcBef>
                <a:spcPts val="120"/>
              </a:spcBef>
              <a:spcAft>
                <a:spcPts val="120"/>
              </a:spcAft>
              <a:buSzPct val="100000"/>
              <a:buFontTx/>
              <a:buNone/>
              <a:defRPr sz="1140">
                <a:solidFill>
                  <a:schemeClr val="bg2">
                    <a:lumMod val="75000"/>
                  </a:schemeClr>
                </a:solidFill>
              </a:defRPr>
            </a:lvl1pPr>
            <a:lvl2pPr marL="285571" indent="0">
              <a:spcAft>
                <a:spcPts val="180"/>
              </a:spcAft>
              <a:buSzPct val="100000"/>
              <a:buFontTx/>
              <a:buNone/>
              <a:defRPr>
                <a:solidFill>
                  <a:schemeClr val="bg2">
                    <a:lumMod val="50000"/>
                  </a:schemeClr>
                </a:solidFill>
              </a:defRPr>
            </a:lvl2pPr>
            <a:lvl3pPr marL="685371" indent="-141195">
              <a:buSzPct val="100000"/>
              <a:buFontTx/>
              <a:buBlip>
                <a:blip r:embed="rId2"/>
              </a:buBlip>
              <a:defRPr sz="900">
                <a:solidFill>
                  <a:schemeClr val="tx1"/>
                </a:solidFill>
              </a:defRPr>
            </a:lvl3pPr>
            <a:lvl4pPr marL="886853" indent="-114229">
              <a:buFontTx/>
              <a:buBlip>
                <a:blip r:embed="rId2"/>
              </a:buBlip>
              <a:defRPr>
                <a:solidFill>
                  <a:schemeClr val="tx1"/>
                </a:solidFill>
              </a:defRPr>
            </a:lvl4pPr>
            <a:lvl5pPr marL="1058197" indent="-114229">
              <a:buFontTx/>
              <a:buBlip>
                <a:blip r:embed="rId2"/>
              </a:buBlip>
              <a:defRPr>
                <a:solidFill>
                  <a:schemeClr val="tx1"/>
                </a:solidFill>
              </a:defRPr>
            </a:lvl5pPr>
          </a:lstStyle>
          <a:p>
            <a:pPr lvl="0"/>
            <a:r>
              <a:rPr lang="en-US" dirty="0"/>
              <a:t>Click to edit Master text styles</a:t>
            </a:r>
          </a:p>
          <a:p>
            <a:pPr lvl="0"/>
            <a:r>
              <a:rPr lang="en-US" dirty="0"/>
              <a:t>Second level</a:t>
            </a:r>
          </a:p>
        </p:txBody>
      </p:sp>
    </p:spTree>
    <p:extLst>
      <p:ext uri="{BB962C8B-B14F-4D97-AF65-F5344CB8AC3E}">
        <p14:creationId xmlns:p14="http://schemas.microsoft.com/office/powerpoint/2010/main" val="21441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7"/>
        <p:cNvGrpSpPr/>
        <p:nvPr/>
      </p:nvGrpSpPr>
      <p:grpSpPr>
        <a:xfrm>
          <a:off x="0" y="0"/>
          <a:ext cx="0" cy="0"/>
          <a:chOff x="0" y="0"/>
          <a:chExt cx="0" cy="0"/>
        </a:xfrm>
      </p:grpSpPr>
      <p:sp>
        <p:nvSpPr>
          <p:cNvPr id="28" name="Google Shape;28;p4"/>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 name="Google Shape;29;p4"/>
          <p:cNvSpPr txBox="1">
            <a:spLocks noGrp="1"/>
          </p:cNvSpPr>
          <p:nvPr>
            <p:ph type="title"/>
          </p:nvPr>
        </p:nvSpPr>
        <p:spPr>
          <a:xfrm>
            <a:off x="498348" y="737427"/>
            <a:ext cx="9976104" cy="590931"/>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888158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userDrawn="1">
  <p:cSld name="10_Title Slide - Images">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0972800" cy="6172200"/>
          </a:xfrm>
          <a:prstGeom prst="rect">
            <a:avLst/>
          </a:prstGeom>
        </p:spPr>
      </p:pic>
      <p:sp>
        <p:nvSpPr>
          <p:cNvPr id="8" name="Rectangle 7"/>
          <p:cNvSpPr/>
          <p:nvPr userDrawn="1"/>
        </p:nvSpPr>
        <p:spPr>
          <a:xfrm>
            <a:off x="0" y="0"/>
            <a:ext cx="10972800" cy="6172200"/>
          </a:xfrm>
          <a:prstGeom prst="rect">
            <a:avLst/>
          </a:prstGeom>
          <a:gradFill>
            <a:gsLst>
              <a:gs pos="0">
                <a:schemeClr val="bg1">
                  <a:alpha val="58000"/>
                </a:schemeClr>
              </a:gs>
              <a:gs pos="58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4"/>
          <p:cNvSpPr>
            <a:spLocks noGrp="1" noChangeArrowheads="1"/>
          </p:cNvSpPr>
          <p:nvPr userDrawn="1">
            <p:ph type="subTitle" idx="1"/>
          </p:nvPr>
        </p:nvSpPr>
        <p:spPr>
          <a:xfrm>
            <a:off x="520850" y="1787097"/>
            <a:ext cx="8700706" cy="341632"/>
          </a:xfrm>
        </p:spPr>
        <p:txBody>
          <a:bodyPr wrap="square" anchor="t">
            <a:spAutoFit/>
          </a:bodyPr>
          <a:lstStyle>
            <a:lvl1pPr marL="0" indent="0" algn="l">
              <a:lnSpc>
                <a:spcPct val="90000"/>
              </a:lnSpc>
              <a:spcBef>
                <a:spcPts val="600"/>
              </a:spcBef>
              <a:spcAft>
                <a:spcPts val="300"/>
              </a:spcAft>
              <a:buFontTx/>
              <a:buNone/>
              <a:defRPr sz="1800" b="0">
                <a:solidFill>
                  <a:schemeClr val="tx1"/>
                </a:solidFill>
                <a:latin typeface="Trebuchet MS"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81662" y="839286"/>
            <a:ext cx="8739340" cy="982855"/>
          </a:xfrm>
        </p:spPr>
        <p:txBody>
          <a:bodyPr anchor="b">
            <a:noAutofit/>
          </a:bodyPr>
          <a:lstStyle>
            <a:lvl1pPr algn="l">
              <a:lnSpc>
                <a:spcPct val="90000"/>
              </a:lnSpc>
              <a:spcBef>
                <a:spcPts val="0"/>
              </a:spcBef>
              <a:defRPr sz="4600" b="1" cap="all" baseline="0">
                <a:solidFill>
                  <a:schemeClr val="tx1"/>
                </a:solidFill>
                <a:latin typeface="Trebuchet MS" panose="020B0603020202020204" pitchFamily="34" charset="0"/>
              </a:defRPr>
            </a:lvl1pPr>
          </a:lstStyle>
          <a:p>
            <a:r>
              <a:rPr lang="en-US" dirty="0"/>
              <a:t>CLICK TO EDIT MASTER TITLE STYLE</a:t>
            </a:r>
          </a:p>
        </p:txBody>
      </p:sp>
      <p:pic>
        <p:nvPicPr>
          <p:cNvPr id="4" name="Picture 3"/>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04259" y="2527241"/>
            <a:ext cx="1626671" cy="350850"/>
          </a:xfrm>
          <a:prstGeom prst="rect">
            <a:avLst/>
          </a:prstGeom>
        </p:spPr>
      </p:pic>
    </p:spTree>
    <p:extLst>
      <p:ext uri="{BB962C8B-B14F-4D97-AF65-F5344CB8AC3E}">
        <p14:creationId xmlns:p14="http://schemas.microsoft.com/office/powerpoint/2010/main" val="2722038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646618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userDrawn="1"/>
        </p:nvSpPr>
        <p:spPr>
          <a:xfrm>
            <a:off x="7049729" y="5781717"/>
            <a:ext cx="2762866" cy="248142"/>
          </a:xfrm>
          <a:prstGeom prst="rect">
            <a:avLst/>
          </a:prstGeom>
          <a:noFill/>
          <a:ln w="25400" cap="flat" cmpd="sng" algn="ctr">
            <a:noFill/>
            <a:prstDash val="solid"/>
          </a:ln>
          <a:effectLst/>
        </p:spPr>
        <p:txBody>
          <a:bodyPr rtlCol="0" anchor="b"/>
          <a:lstStyle/>
          <a:p>
            <a:pPr marL="0" marR="0" lvl="0" indent="0" algn="r" defTabSz="457200" eaLnBrk="1" fontAlgn="auto" latinLnBrk="0" hangingPunct="1">
              <a:lnSpc>
                <a:spcPct val="90000"/>
              </a:lnSpc>
              <a:spcBef>
                <a:spcPts val="0"/>
              </a:spcBef>
              <a:spcAft>
                <a:spcPts val="0"/>
              </a:spcAft>
              <a:buClrTx/>
              <a:buSzTx/>
              <a:buFontTx/>
              <a:buNone/>
              <a:tabLst/>
              <a:defRPr/>
            </a:pPr>
            <a:r>
              <a:rPr lang="en-US" sz="8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222588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41244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474578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950080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pic>
        <p:nvPicPr>
          <p:cNvPr id="4" name="Picture 3">
            <a:extLst>
              <a:ext uri="{FF2B5EF4-FFF2-40B4-BE49-F238E27FC236}">
                <a16:creationId xmlns:a16="http://schemas.microsoft.com/office/drawing/2014/main" id="{D9866997-1EDA-446A-BBAF-484F3542608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5" name="Slide Number Placeholder 1">
            <a:extLst>
              <a:ext uri="{FF2B5EF4-FFF2-40B4-BE49-F238E27FC236}">
                <a16:creationId xmlns:a16="http://schemas.microsoft.com/office/drawing/2014/main" id="{9238F2B1-9E31-47F8-8439-42D7561F87EA}"/>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0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372735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426848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dirty="0"/>
              <a:t>Click to edit Master title style</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713271" y="5142126"/>
            <a:ext cx="7546258" cy="104086"/>
          </a:xfrm>
          <a:prstGeom prst="rect">
            <a:avLst/>
          </a:prstGeom>
        </p:spPr>
      </p:pic>
    </p:spTree>
    <p:extLst>
      <p:ext uri="{BB962C8B-B14F-4D97-AF65-F5344CB8AC3E}">
        <p14:creationId xmlns:p14="http://schemas.microsoft.com/office/powerpoint/2010/main" val="850217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2803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03865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0972800" cy="6172200"/>
          </a:xfrm>
          <a:prstGeom prst="rect">
            <a:avLst/>
          </a:prstGeom>
        </p:spPr>
      </p:pic>
    </p:spTree>
    <p:extLst>
      <p:ext uri="{BB962C8B-B14F-4D97-AF65-F5344CB8AC3E}">
        <p14:creationId xmlns:p14="http://schemas.microsoft.com/office/powerpoint/2010/main" val="1966464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Empty">
    <p:spTree>
      <p:nvGrpSpPr>
        <p:cNvPr id="1" name=""/>
        <p:cNvGrpSpPr/>
        <p:nvPr/>
      </p:nvGrpSpPr>
      <p:grpSpPr>
        <a:xfrm>
          <a:off x="0" y="0"/>
          <a:ext cx="0" cy="0"/>
          <a:chOff x="0" y="0"/>
          <a:chExt cx="0" cy="0"/>
        </a:xfrm>
      </p:grpSpPr>
      <p:sp>
        <p:nvSpPr>
          <p:cNvPr id="3" name="Rectangle 2"/>
          <p:cNvSpPr/>
          <p:nvPr userDrawn="1"/>
        </p:nvSpPr>
        <p:spPr>
          <a:xfrm>
            <a:off x="359168" y="328562"/>
            <a:ext cx="66028" cy="57655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Placeholder 1"/>
          <p:cNvSpPr>
            <a:spLocks noGrp="1"/>
          </p:cNvSpPr>
          <p:nvPr>
            <p:ph type="title" hasCustomPrompt="1"/>
          </p:nvPr>
        </p:nvSpPr>
        <p:spPr>
          <a:xfrm>
            <a:off x="548640" y="349175"/>
            <a:ext cx="10092424" cy="555941"/>
          </a:xfrm>
          <a:prstGeom prst="rect">
            <a:avLst/>
          </a:prstGeom>
        </p:spPr>
        <p:txBody>
          <a:bodyPr vert="horz" lIns="0" tIns="118872" rIns="0" bIns="121926" rtlCol="0" anchor="t">
            <a:normAutofit/>
          </a:bodyPr>
          <a:lstStyle>
            <a:lvl1pPr>
              <a:defRPr>
                <a:solidFill>
                  <a:schemeClr val="accent4"/>
                </a:solidFill>
              </a:defRPr>
            </a:lvl1pPr>
          </a:lstStyle>
          <a:p>
            <a:r>
              <a:rPr lang="en-US" dirty="0"/>
              <a:t>CLICK TO EDIT MASTER TITLE STYLE</a:t>
            </a:r>
          </a:p>
        </p:txBody>
      </p:sp>
      <p:sp>
        <p:nvSpPr>
          <p:cNvPr id="7" name="Oval 6"/>
          <p:cNvSpPr>
            <a:spLocks noChangeAspect="1"/>
          </p:cNvSpPr>
          <p:nvPr userDrawn="1"/>
        </p:nvSpPr>
        <p:spPr>
          <a:xfrm>
            <a:off x="10384749" y="5593690"/>
            <a:ext cx="269074" cy="26903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54856" tIns="27428" rIns="54856" bIns="27428" numCol="1" spcCol="0" rtlCol="0" fromWordArt="0" anchor="ctr" anchorCtr="0" forceAA="0" compatLnSpc="1">
            <a:prstTxWarp prst="textNoShape">
              <a:avLst/>
            </a:prstTxWarp>
            <a:noAutofit/>
          </a:bodyPr>
          <a:lstStyle/>
          <a:p>
            <a:pPr algn="ctr"/>
            <a:r>
              <a:rPr lang="en-US" dirty="0"/>
              <a:t> </a:t>
            </a:r>
          </a:p>
        </p:txBody>
      </p:sp>
      <p:cxnSp>
        <p:nvCxnSpPr>
          <p:cNvPr id="8" name="Straight Connector 7"/>
          <p:cNvCxnSpPr/>
          <p:nvPr userDrawn="1"/>
        </p:nvCxnSpPr>
        <p:spPr>
          <a:xfrm>
            <a:off x="1950720" y="5728207"/>
            <a:ext cx="8192740" cy="19702"/>
          </a:xfrm>
          <a:prstGeom prst="line">
            <a:avLst/>
          </a:prstGeom>
          <a:ln w="6350"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10" name="Slide Number Placeholder 5"/>
          <p:cNvSpPr>
            <a:spLocks noGrp="1"/>
          </p:cNvSpPr>
          <p:nvPr>
            <p:ph type="sldNum" sz="quarter" idx="4"/>
          </p:nvPr>
        </p:nvSpPr>
        <p:spPr>
          <a:xfrm>
            <a:off x="10245676" y="5497240"/>
            <a:ext cx="557493" cy="438083"/>
          </a:xfrm>
          <a:prstGeom prst="rect">
            <a:avLst/>
          </a:prstGeom>
        </p:spPr>
        <p:txBody>
          <a:bodyPr vert="horz" lIns="243852" tIns="121926" rIns="243852" bIns="121926" rtlCol="0" anchor="ctr"/>
          <a:lstStyle>
            <a:lvl1pPr algn="ctr">
              <a:defRPr sz="1200" b="1">
                <a:solidFill>
                  <a:schemeClr val="bg1"/>
                </a:solidFill>
                <a:latin typeface="+mn-lt"/>
                <a:cs typeface="Roboto Regular"/>
              </a:defRPr>
            </a:lvl1pPr>
          </a:lstStyle>
          <a:p>
            <a:fld id="{010B77E7-8D76-A248-9E9F-68FC055C9F4B}" type="slidenum">
              <a:rPr lang="en-US" smtClean="0"/>
              <a:pPr/>
              <a:t>‹#›</a:t>
            </a:fld>
            <a:endParaRPr lang="en-US" dirty="0"/>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31736" y="5593690"/>
            <a:ext cx="1209682" cy="229804"/>
          </a:xfrm>
          <a:prstGeom prst="rect">
            <a:avLst/>
          </a:prstGeom>
        </p:spPr>
      </p:pic>
    </p:spTree>
    <p:extLst>
      <p:ext uri="{BB962C8B-B14F-4D97-AF65-F5344CB8AC3E}">
        <p14:creationId xmlns:p14="http://schemas.microsoft.com/office/powerpoint/2010/main" val="311216126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rgbClr val="555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7191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0764AE4-97B7-4C45-A0D0-BEE3BA17B70F}"/>
              </a:ext>
            </a:extLst>
          </p:cNvPr>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F046E4A-4011-49A2-955F-F689C05DCBC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5219" t="22933" r="58849" b="-4267"/>
          <a:stretch/>
        </p:blipFill>
        <p:spPr>
          <a:xfrm flipV="1">
            <a:off x="0" y="0"/>
            <a:ext cx="10972800" cy="6172200"/>
          </a:xfrm>
          <a:prstGeom prst="rect">
            <a:avLst/>
          </a:prstGeom>
        </p:spPr>
      </p:pic>
      <p:sp>
        <p:nvSpPr>
          <p:cNvPr id="6" name="Rectangle 5">
            <a:extLst>
              <a:ext uri="{FF2B5EF4-FFF2-40B4-BE49-F238E27FC236}">
                <a16:creationId xmlns:a16="http://schemas.microsoft.com/office/drawing/2014/main" id="{03DE1DF3-9BB4-4DC8-8A61-394EC1805CCA}"/>
              </a:ext>
            </a:extLst>
          </p:cNvPr>
          <p:cNvSpPr/>
          <p:nvPr userDrawn="1"/>
        </p:nvSpPr>
        <p:spPr>
          <a:xfrm>
            <a:off x="0" y="0"/>
            <a:ext cx="10972800" cy="6172200"/>
          </a:xfrm>
          <a:prstGeom prst="rect">
            <a:avLst/>
          </a:prstGeom>
          <a:gradFill>
            <a:gsLst>
              <a:gs pos="40000">
                <a:schemeClr val="tx2"/>
              </a:gs>
              <a:gs pos="100000">
                <a:schemeClr val="tx2">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E187F1F-4ACA-4D48-ACDC-152646CBD130}"/>
              </a:ext>
            </a:extLst>
          </p:cNvPr>
          <p:cNvSpPr/>
          <p:nvPr userDrawn="1"/>
        </p:nvSpPr>
        <p:spPr>
          <a:xfrm>
            <a:off x="0" y="0"/>
            <a:ext cx="10972800" cy="6172200"/>
          </a:xfrm>
          <a:prstGeom prst="rect">
            <a:avLst/>
          </a:prstGeom>
          <a:gradFill>
            <a:gsLst>
              <a:gs pos="0">
                <a:schemeClr val="tx2"/>
              </a:gs>
              <a:gs pos="100000">
                <a:schemeClr val="tx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
        <p:nvSpPr>
          <p:cNvPr id="6" name="Slide Number Placeholder 5">
            <a:extLst>
              <a:ext uri="{FF2B5EF4-FFF2-40B4-BE49-F238E27FC236}">
                <a16:creationId xmlns:a16="http://schemas.microsoft.com/office/drawing/2014/main" id="{D5D701AE-AF55-4412-8601-822B5E1BA931}"/>
              </a:ext>
            </a:extLst>
          </p:cNvPr>
          <p:cNvSpPr>
            <a:spLocks noGrp="1"/>
          </p:cNvSpPr>
          <p:nvPr>
            <p:ph type="sldNum" sz="quarter" idx="11"/>
          </p:nvPr>
        </p:nvSpPr>
        <p:spPr/>
        <p:txBody>
          <a:bodyPr/>
          <a:lstStyle/>
          <a:p>
            <a:fld id="{D1EEACBE-03EC-4E7A-962F-F75CCA5C4C08}" type="slidenum">
              <a:rPr lang="en-US" smtClean="0"/>
              <a:t>‹#›</a:t>
            </a:fld>
            <a:endParaRPr lang="en-US"/>
          </a:p>
        </p:txBody>
      </p:sp>
    </p:spTree>
    <p:extLst>
      <p:ext uri="{BB962C8B-B14F-4D97-AF65-F5344CB8AC3E}">
        <p14:creationId xmlns:p14="http://schemas.microsoft.com/office/powerpoint/2010/main" val="2080971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713271" y="5142126"/>
            <a:ext cx="7546258" cy="104086"/>
          </a:xfrm>
          <a:prstGeom prst="rect">
            <a:avLst/>
          </a:prstGeom>
        </p:spPr>
      </p:pic>
      <p:pic>
        <p:nvPicPr>
          <p:cNvPr id="5" name="Picture 4">
            <a:extLst>
              <a:ext uri="{FF2B5EF4-FFF2-40B4-BE49-F238E27FC236}">
                <a16:creationId xmlns:a16="http://schemas.microsoft.com/office/drawing/2014/main" id="{4BA72641-7874-43A2-B962-3ECD2E50BF70}"/>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6" name="Slide Number Placeholder 1">
            <a:extLst>
              <a:ext uri="{FF2B5EF4-FFF2-40B4-BE49-F238E27FC236}">
                <a16:creationId xmlns:a16="http://schemas.microsoft.com/office/drawing/2014/main" id="{E8C60738-E7B0-43C1-9119-216D2DE92553}"/>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Tree>
    <p:extLst>
      <p:ext uri="{BB962C8B-B14F-4D97-AF65-F5344CB8AC3E}">
        <p14:creationId xmlns:p14="http://schemas.microsoft.com/office/powerpoint/2010/main" val="400035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image" Target="../media/image7.png"/><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theme" Target="../theme/theme2.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image" Target="../media/image16.png"/><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5" Type="http://schemas.openxmlformats.org/officeDocument/2006/relationships/theme" Target="../theme/theme4.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1D69214B-99AB-46ED-9864-662329C3618F}"/>
              </a:ext>
            </a:extLst>
          </p:cNvPr>
          <p:cNvPicPr>
            <a:picLocks noChangeAspect="1"/>
          </p:cNvPicPr>
          <p:nvPr userDrawn="1"/>
        </p:nvPicPr>
        <p:blipFill>
          <a:blip r:embed="rId16" cstate="email">
            <a:extLst>
              <a:ext uri="{28A0092B-C50C-407E-A947-70E740481C1C}">
                <a14:useLocalDpi xmlns:a14="http://schemas.microsoft.com/office/drawing/2010/main"/>
              </a:ext>
            </a:extLst>
          </a:blip>
          <a:stretch>
            <a:fillRect/>
          </a:stretch>
        </p:blipFill>
        <p:spPr>
          <a:xfrm>
            <a:off x="10130818" y="5785419"/>
            <a:ext cx="580688" cy="206321"/>
          </a:xfrm>
          <a:prstGeom prst="rect">
            <a:avLst/>
          </a:prstGeom>
        </p:spPr>
      </p:pic>
      <p:sp>
        <p:nvSpPr>
          <p:cNvPr id="2" name="Slide Number Placeholder 1">
            <a:extLst>
              <a:ext uri="{FF2B5EF4-FFF2-40B4-BE49-F238E27FC236}">
                <a16:creationId xmlns:a16="http://schemas.microsoft.com/office/drawing/2014/main" id="{CC96599F-6C22-4B8E-92B7-1D5AAA88574A}"/>
              </a:ext>
            </a:extLst>
          </p:cNvPr>
          <p:cNvSpPr>
            <a:spLocks noGrp="1"/>
          </p:cNvSpPr>
          <p:nvPr>
            <p:ph type="sldNum" sz="quarter" idx="4"/>
          </p:nvPr>
        </p:nvSpPr>
        <p:spPr>
          <a:xfrm>
            <a:off x="7499840" y="5743854"/>
            <a:ext cx="2468563" cy="328613"/>
          </a:xfrm>
          <a:prstGeom prst="rect">
            <a:avLst/>
          </a:prstGeom>
        </p:spPr>
        <p:txBody>
          <a:bodyPr vert="horz" lIns="91440" tIns="45720" rIns="91440" bIns="45720" rtlCol="0" anchor="ctr"/>
          <a:lstStyle>
            <a:lvl1pPr algn="r">
              <a:defRPr sz="1200">
                <a:solidFill>
                  <a:schemeClr val="bg1">
                    <a:lumMod val="75000"/>
                    <a:lumOff val="25000"/>
                  </a:schemeClr>
                </a:solidFill>
              </a:defRPr>
            </a:lvl1pPr>
          </a:lstStyle>
          <a:p>
            <a:fld id="{D1EEACBE-03EC-4E7A-962F-F75CCA5C4C08}" type="slidenum">
              <a:rPr lang="en-US" smtClean="0"/>
              <a:pPr/>
              <a:t>‹#›</a:t>
            </a:fld>
            <a:endParaRPr lang="en-US" dirty="0"/>
          </a:p>
        </p:txBody>
      </p:sp>
      <p:sp>
        <p:nvSpPr>
          <p:cNvPr id="3" name="Footer Placeholder 2">
            <a:extLst>
              <a:ext uri="{FF2B5EF4-FFF2-40B4-BE49-F238E27FC236}">
                <a16:creationId xmlns:a16="http://schemas.microsoft.com/office/drawing/2014/main" id="{ED786F46-DDFB-47A5-ABE4-5424C4B1A2C2}"/>
              </a:ext>
            </a:extLst>
          </p:cNvPr>
          <p:cNvSpPr>
            <a:spLocks noGrp="1"/>
          </p:cNvSpPr>
          <p:nvPr>
            <p:ph type="ftr" sz="quarter" idx="3"/>
          </p:nvPr>
        </p:nvSpPr>
        <p:spPr>
          <a:xfrm>
            <a:off x="3635375" y="5721350"/>
            <a:ext cx="3702050" cy="32861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71" r:id="rId3"/>
    <p:sldLayoutId id="2147483917" r:id="rId4"/>
    <p:sldLayoutId id="2147483969" r:id="rId5"/>
    <p:sldLayoutId id="2147483919" r:id="rId6"/>
    <p:sldLayoutId id="2147483954" r:id="rId7"/>
    <p:sldLayoutId id="2147483897" r:id="rId8"/>
    <p:sldLayoutId id="2147483898" r:id="rId9"/>
    <p:sldLayoutId id="2147483926" r:id="rId10"/>
    <p:sldLayoutId id="2147483899" r:id="rId11"/>
    <p:sldLayoutId id="2147483901" r:id="rId12"/>
    <p:sldLayoutId id="2147483982" r:id="rId13"/>
    <p:sldLayoutId id="2147483991"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24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4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4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
        <p:cNvGrpSpPr/>
        <p:nvPr/>
      </p:nvGrpSpPr>
      <p:grpSpPr>
        <a:xfrm>
          <a:off x="0" y="0"/>
          <a:ext cx="0" cy="0"/>
          <a:chOff x="0" y="0"/>
          <a:chExt cx="0" cy="0"/>
        </a:xfrm>
      </p:grpSpPr>
      <p:sp>
        <p:nvSpPr>
          <p:cNvPr id="12" name="Google Shape;12;p34"/>
          <p:cNvSpPr txBox="1">
            <a:spLocks noGrp="1"/>
          </p:cNvSpPr>
          <p:nvPr>
            <p:ph type="title"/>
          </p:nvPr>
        </p:nvSpPr>
        <p:spPr>
          <a:xfrm>
            <a:off x="499743" y="729732"/>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SzPts val="1400"/>
              <a:buNone/>
              <a:defRPr sz="3600" b="1" i="0" u="none" strike="noStrike" cap="none">
                <a:solidFill>
                  <a:schemeClr val="dk2"/>
                </a:solidFill>
                <a:latin typeface="Trebuchet MS"/>
                <a:ea typeface="Trebuchet MS"/>
                <a:cs typeface="Trebuchet MS"/>
                <a:sym typeface="Trebuchet MS"/>
              </a:defRPr>
            </a:lvl1pPr>
            <a:lvl2pPr marR="0" lvl="1" algn="l" rtl="0">
              <a:spcBef>
                <a:spcPts val="0"/>
              </a:spcBef>
              <a:spcAft>
                <a:spcPts val="0"/>
              </a:spcAft>
              <a:buSzPts val="1400"/>
              <a:buNone/>
              <a:defRPr sz="3200" b="1" i="0" u="none" strike="noStrike" cap="none">
                <a:solidFill>
                  <a:srgbClr val="73B900"/>
                </a:solidFill>
                <a:latin typeface="Arial"/>
                <a:ea typeface="Arial"/>
                <a:cs typeface="Arial"/>
                <a:sym typeface="Arial"/>
              </a:defRPr>
            </a:lvl2pPr>
            <a:lvl3pPr marR="0" lvl="2" algn="l" rtl="0">
              <a:spcBef>
                <a:spcPts val="0"/>
              </a:spcBef>
              <a:spcAft>
                <a:spcPts val="0"/>
              </a:spcAft>
              <a:buSzPts val="1400"/>
              <a:buNone/>
              <a:defRPr sz="3200" b="1" i="0" u="none" strike="noStrike" cap="none">
                <a:solidFill>
                  <a:srgbClr val="73B900"/>
                </a:solidFill>
                <a:latin typeface="Arial"/>
                <a:ea typeface="Arial"/>
                <a:cs typeface="Arial"/>
                <a:sym typeface="Arial"/>
              </a:defRPr>
            </a:lvl3pPr>
            <a:lvl4pPr marR="0" lvl="3" algn="l" rtl="0">
              <a:spcBef>
                <a:spcPts val="0"/>
              </a:spcBef>
              <a:spcAft>
                <a:spcPts val="0"/>
              </a:spcAft>
              <a:buSzPts val="1400"/>
              <a:buNone/>
              <a:defRPr sz="3200" b="1" i="0" u="none" strike="noStrike" cap="none">
                <a:solidFill>
                  <a:srgbClr val="73B900"/>
                </a:solidFill>
                <a:latin typeface="Arial"/>
                <a:ea typeface="Arial"/>
                <a:cs typeface="Arial"/>
                <a:sym typeface="Arial"/>
              </a:defRPr>
            </a:lvl4pPr>
            <a:lvl5pPr marR="0" lvl="4" algn="l" rtl="0">
              <a:spcBef>
                <a:spcPts val="0"/>
              </a:spcBef>
              <a:spcAft>
                <a:spcPts val="0"/>
              </a:spcAft>
              <a:buSzPts val="1400"/>
              <a:buNone/>
              <a:defRPr sz="3200" b="1" i="0" u="none" strike="noStrike" cap="none">
                <a:solidFill>
                  <a:srgbClr val="73B900"/>
                </a:solidFill>
                <a:latin typeface="Arial"/>
                <a:ea typeface="Arial"/>
                <a:cs typeface="Arial"/>
                <a:sym typeface="Arial"/>
              </a:defRPr>
            </a:lvl5pPr>
            <a:lvl6pPr marR="0" lvl="5" algn="l" rtl="0">
              <a:spcBef>
                <a:spcPts val="0"/>
              </a:spcBef>
              <a:spcAft>
                <a:spcPts val="0"/>
              </a:spcAft>
              <a:buSzPts val="1400"/>
              <a:buNone/>
              <a:defRPr sz="3200" b="1" i="0" u="none" strike="noStrike" cap="none">
                <a:solidFill>
                  <a:srgbClr val="73B900"/>
                </a:solidFill>
                <a:latin typeface="Arial"/>
                <a:ea typeface="Arial"/>
                <a:cs typeface="Arial"/>
                <a:sym typeface="Arial"/>
              </a:defRPr>
            </a:lvl6pPr>
            <a:lvl7pPr marR="0" lvl="6" algn="l" rtl="0">
              <a:spcBef>
                <a:spcPts val="0"/>
              </a:spcBef>
              <a:spcAft>
                <a:spcPts val="0"/>
              </a:spcAft>
              <a:buSzPts val="1400"/>
              <a:buNone/>
              <a:defRPr sz="3200" b="1" i="0" u="none" strike="noStrike" cap="none">
                <a:solidFill>
                  <a:srgbClr val="73B900"/>
                </a:solidFill>
                <a:latin typeface="Arial"/>
                <a:ea typeface="Arial"/>
                <a:cs typeface="Arial"/>
                <a:sym typeface="Arial"/>
              </a:defRPr>
            </a:lvl7pPr>
            <a:lvl8pPr marR="0" lvl="7" algn="l" rtl="0">
              <a:spcBef>
                <a:spcPts val="0"/>
              </a:spcBef>
              <a:spcAft>
                <a:spcPts val="0"/>
              </a:spcAft>
              <a:buSzPts val="1400"/>
              <a:buNone/>
              <a:defRPr sz="3200" b="1" i="0" u="none" strike="noStrike" cap="none">
                <a:solidFill>
                  <a:srgbClr val="73B900"/>
                </a:solidFill>
                <a:latin typeface="Arial"/>
                <a:ea typeface="Arial"/>
                <a:cs typeface="Arial"/>
                <a:sym typeface="Arial"/>
              </a:defRPr>
            </a:lvl8pPr>
            <a:lvl9pPr marR="0" lvl="8" algn="l" rtl="0">
              <a:spcBef>
                <a:spcPts val="0"/>
              </a:spcBef>
              <a:spcAft>
                <a:spcPts val="0"/>
              </a:spcAft>
              <a:buSzPts val="1400"/>
              <a:buNone/>
              <a:defRPr sz="3200" b="1" i="0" u="none" strike="noStrike" cap="none">
                <a:solidFill>
                  <a:srgbClr val="73B900"/>
                </a:solidFill>
                <a:latin typeface="Arial"/>
                <a:ea typeface="Arial"/>
                <a:cs typeface="Arial"/>
                <a:sym typeface="Arial"/>
              </a:defRPr>
            </a:lvl9pPr>
          </a:lstStyle>
          <a:p>
            <a:endParaRPr/>
          </a:p>
        </p:txBody>
      </p:sp>
      <p:sp>
        <p:nvSpPr>
          <p:cNvPr id="13" name="Google Shape;13;p34"/>
          <p:cNvSpPr txBox="1">
            <a:spLocks noGrp="1"/>
          </p:cNvSpPr>
          <p:nvPr>
            <p:ph type="body" idx="1"/>
          </p:nvPr>
        </p:nvSpPr>
        <p:spPr>
          <a:xfrm>
            <a:off x="517402" y="2002368"/>
            <a:ext cx="9948931" cy="373424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1800"/>
              <a:buFont typeface="Trebuchet MS"/>
              <a:buNone/>
              <a:defRPr sz="1800" b="0" i="0" u="none" strike="noStrike" cap="none">
                <a:solidFill>
                  <a:schemeClr val="dk2"/>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600"/>
              <a:buFont typeface="Trebuchet MS"/>
              <a:buNone/>
              <a:defRPr sz="1600" b="0" i="0" u="none" strike="noStrike" cap="none">
                <a:solidFill>
                  <a:schemeClr val="dk2"/>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400"/>
              <a:buFont typeface="Trebuchet MS"/>
              <a:buNone/>
              <a:defRPr sz="1400" b="0" i="0" u="none" strike="noStrike" cap="none">
                <a:solidFill>
                  <a:schemeClr val="dk2"/>
                </a:solidFill>
                <a:latin typeface="Trebuchet MS"/>
                <a:ea typeface="Trebuchet MS"/>
                <a:cs typeface="Trebuchet MS"/>
                <a:sym typeface="Trebuchet MS"/>
              </a:defRPr>
            </a:lvl3pPr>
            <a:lvl4pPr marL="1828800" marR="0" lvl="3" indent="-355600" algn="l" rtl="0">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14" name="Google Shape;14;p34"/>
          <p:cNvSpPr txBox="1"/>
          <p:nvPr/>
        </p:nvSpPr>
        <p:spPr>
          <a:xfrm>
            <a:off x="9749165" y="5857880"/>
            <a:ext cx="321027" cy="138499"/>
          </a:xfrm>
          <a:prstGeom prst="rect">
            <a:avLst/>
          </a:prstGeom>
          <a:noFill/>
          <a:ln>
            <a:noFill/>
          </a:ln>
        </p:spPr>
        <p:txBody>
          <a:bodyPr spcFirstLastPara="1" wrap="square" lIns="0" tIns="0" rIns="0" bIns="0" anchor="ctr" anchorCtr="0">
            <a:spAutoFit/>
          </a:bodyPr>
          <a:lstStyle/>
          <a:p>
            <a:pPr marL="0" marR="0" lvl="0" indent="0" algn="r" rtl="0">
              <a:spcBef>
                <a:spcPts val="0"/>
              </a:spcBef>
              <a:spcAft>
                <a:spcPts val="0"/>
              </a:spcAft>
              <a:buNone/>
            </a:pPr>
            <a:fld id="{00000000-1234-1234-1234-123412341234}" type="slidenum">
              <a:rPr lang="en-US" sz="700" cap="none">
                <a:solidFill>
                  <a:schemeClr val="accent5"/>
                </a:solidFill>
                <a:latin typeface="Trebuchet MS"/>
                <a:ea typeface="Trebuchet MS"/>
                <a:cs typeface="Trebuchet MS"/>
                <a:sym typeface="Trebuchet MS"/>
              </a:rPr>
              <a:t>‹#›</a:t>
            </a:fld>
            <a:r>
              <a:rPr lang="en-US" sz="900" cap="none">
                <a:solidFill>
                  <a:schemeClr val="accent5"/>
                </a:solidFill>
                <a:latin typeface="Century Gothic"/>
                <a:ea typeface="Century Gothic"/>
                <a:cs typeface="Century Gothic"/>
                <a:sym typeface="Century Gothic"/>
              </a:rPr>
              <a:t> </a:t>
            </a:r>
            <a:endParaRPr sz="900" cap="none">
              <a:solidFill>
                <a:schemeClr val="accent5"/>
              </a:solidFill>
              <a:latin typeface="Century Gothic"/>
              <a:ea typeface="Century Gothic"/>
              <a:cs typeface="Century Gothic"/>
              <a:sym typeface="Century Gothic"/>
            </a:endParaRPr>
          </a:p>
        </p:txBody>
      </p:sp>
      <p:pic>
        <p:nvPicPr>
          <p:cNvPr id="15" name="Google Shape;15;p34"/>
          <p:cNvPicPr preferRelativeResize="0"/>
          <p:nvPr/>
        </p:nvPicPr>
        <p:blipFill rotWithShape="1">
          <a:blip r:embed="rId20" cstate="email">
            <a:alphaModFix/>
            <a:extLst>
              <a:ext uri="{28A0092B-C50C-407E-A947-70E740481C1C}">
                <a14:useLocalDpi xmlns:a14="http://schemas.microsoft.com/office/drawing/2010/main"/>
              </a:ext>
            </a:extLst>
          </a:blip>
          <a:srcRect/>
          <a:stretch/>
        </p:blipFill>
        <p:spPr>
          <a:xfrm>
            <a:off x="10288289" y="5814736"/>
            <a:ext cx="475887" cy="237944"/>
          </a:xfrm>
          <a:prstGeom prst="rect">
            <a:avLst/>
          </a:prstGeom>
          <a:noFill/>
          <a:ln>
            <a:noFill/>
          </a:ln>
        </p:spPr>
      </p:pic>
    </p:spTree>
    <p:extLst>
      <p:ext uri="{BB962C8B-B14F-4D97-AF65-F5344CB8AC3E}">
        <p14:creationId xmlns:p14="http://schemas.microsoft.com/office/powerpoint/2010/main" val="1942592907"/>
      </p:ext>
    </p:extLst>
  </p:cSld>
  <p:clrMap bg1="lt1" tx1="dk1" bg2="dk2" tx2="lt2" accent1="accent1" accent2="accent2" accent3="accent3" accent4="accent4" accent5="accent5" accent6="accent6" hlink="hlink" folHlink="folHlink"/>
  <p:sldLayoutIdLst>
    <p:sldLayoutId id="2147483993" r:id="rId1"/>
    <p:sldLayoutId id="2147483994" r:id="rId2"/>
    <p:sldLayoutId id="2147483995" r:id="rId3"/>
    <p:sldLayoutId id="2147483996" r:id="rId4"/>
    <p:sldLayoutId id="2147483997" r:id="rId5"/>
    <p:sldLayoutId id="2147483998" r:id="rId6"/>
    <p:sldLayoutId id="2147483999" r:id="rId7"/>
    <p:sldLayoutId id="2147484000" r:id="rId8"/>
    <p:sldLayoutId id="2147484001" r:id="rId9"/>
    <p:sldLayoutId id="2147484002" r:id="rId10"/>
    <p:sldLayoutId id="2147484003" r:id="rId11"/>
    <p:sldLayoutId id="2147484004" r:id="rId12"/>
    <p:sldLayoutId id="2147484005" r:id="rId13"/>
    <p:sldLayoutId id="2147484006" r:id="rId14"/>
    <p:sldLayoutId id="2147484007" r:id="rId15"/>
    <p:sldLayoutId id="2147484008" r:id="rId16"/>
    <p:sldLayoutId id="2147484009" r:id="rId17"/>
    <p:sldLayoutId id="2147484010" r:id="rId18"/>
  </p:sldLayoutIdLst>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7297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8"/>
            <a:ext cx="9948931" cy="37342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4" name="TextBox 3"/>
          <p:cNvSpPr txBox="1"/>
          <p:nvPr userDrawn="1"/>
        </p:nvSpPr>
        <p:spPr>
          <a:xfrm>
            <a:off x="9749165" y="5857880"/>
            <a:ext cx="321027" cy="138499"/>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r"/>
            <a:fld id="{9EF62655-870B-4C06-BC3D-C67D37BAE36D}" type="slidenum">
              <a:rPr lang="en-US" sz="700" kern="1200" smtClean="0">
                <a:solidFill>
                  <a:schemeClr val="accent5"/>
                </a:solidFill>
                <a:latin typeface="Trebuchet MS" panose="020B0603020202020204" pitchFamily="34" charset="0"/>
                <a:ea typeface="MS PGothic" pitchFamily="34" charset="-128"/>
                <a:cs typeface="+mn-cs"/>
              </a:rPr>
              <a:pPr algn="r"/>
              <a:t>‹#›</a:t>
            </a:fld>
            <a:r>
              <a:rPr lang="en-US" sz="900" cap="none" baseline="0" dirty="0">
                <a:solidFill>
                  <a:schemeClr val="accent5"/>
                </a:solidFill>
              </a:rPr>
              <a:t> </a:t>
            </a:r>
            <a:endParaRPr lang="en-US" sz="900" cap="none" dirty="0">
              <a:solidFill>
                <a:schemeClr val="accent5"/>
              </a:solidFill>
            </a:endParaRPr>
          </a:p>
        </p:txBody>
      </p:sp>
      <p:pic>
        <p:nvPicPr>
          <p:cNvPr id="11" name="Picture 10">
            <a:extLst>
              <a:ext uri="{FF2B5EF4-FFF2-40B4-BE49-F238E27FC236}">
                <a16:creationId xmlns:a16="http://schemas.microsoft.com/office/drawing/2014/main" id="{C289ED2A-128B-41FE-AED0-09DCBB69D603}"/>
              </a:ext>
            </a:extLst>
          </p:cNvPr>
          <p:cNvPicPr>
            <a:picLocks noChangeAspect="1"/>
          </p:cNvPicPr>
          <p:nvPr userDrawn="1"/>
        </p:nvPicPr>
        <p:blipFill>
          <a:blip r:embed="rId23" cstate="email">
            <a:extLst>
              <a:ext uri="{28A0092B-C50C-407E-A947-70E740481C1C}">
                <a14:useLocalDpi xmlns:a14="http://schemas.microsoft.com/office/drawing/2010/main"/>
              </a:ext>
            </a:extLst>
          </a:blip>
          <a:stretch>
            <a:fillRect/>
          </a:stretch>
        </p:blipFill>
        <p:spPr>
          <a:xfrm>
            <a:off x="10290482" y="5887395"/>
            <a:ext cx="475891" cy="88065"/>
          </a:xfrm>
          <a:prstGeom prst="rect">
            <a:avLst/>
          </a:prstGeom>
        </p:spPr>
      </p:pic>
    </p:spTree>
    <p:extLst>
      <p:ext uri="{BB962C8B-B14F-4D97-AF65-F5344CB8AC3E}">
        <p14:creationId xmlns:p14="http://schemas.microsoft.com/office/powerpoint/2010/main" val="1102888937"/>
      </p:ext>
    </p:extLst>
  </p:cSld>
  <p:clrMap bg1="dk2" tx1="lt1" bg2="dk1" tx2="lt2" accent1="accent1" accent2="accent2" accent3="accent3" accent4="accent4" accent5="accent5" accent6="accent6" hlink="hlink" folHlink="folHlink"/>
  <p:sldLayoutIdLst>
    <p:sldLayoutId id="2147484012" r:id="rId1"/>
    <p:sldLayoutId id="2147484013" r:id="rId2"/>
    <p:sldLayoutId id="2147484014" r:id="rId3"/>
    <p:sldLayoutId id="2147484015" r:id="rId4"/>
    <p:sldLayoutId id="2147484016" r:id="rId5"/>
    <p:sldLayoutId id="2147484017" r:id="rId6"/>
    <p:sldLayoutId id="2147484018" r:id="rId7"/>
    <p:sldLayoutId id="2147484019" r:id="rId8"/>
    <p:sldLayoutId id="2147484020" r:id="rId9"/>
    <p:sldLayoutId id="2147484021" r:id="rId10"/>
    <p:sldLayoutId id="2147484022" r:id="rId11"/>
    <p:sldLayoutId id="2147484023" r:id="rId12"/>
    <p:sldLayoutId id="2147484024" r:id="rId13"/>
    <p:sldLayoutId id="2147484025" r:id="rId14"/>
    <p:sldLayoutId id="2147484026" r:id="rId15"/>
    <p:sldLayoutId id="2147484027" r:id="rId16"/>
    <p:sldLayoutId id="2147484029" r:id="rId17"/>
    <p:sldLayoutId id="2147484030" r:id="rId18"/>
    <p:sldLayoutId id="2147484031" r:id="rId19"/>
    <p:sldLayoutId id="2147484032" r:id="rId20"/>
    <p:sldLayoutId id="2147484033"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tx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1800" b="0">
          <a:solidFill>
            <a:schemeClr val="bg2"/>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600" b="0">
          <a:solidFill>
            <a:schemeClr val="bg2"/>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400" b="0">
          <a:solidFill>
            <a:schemeClr val="bg2"/>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4" name="TextBox 3"/>
          <p:cNvSpPr txBox="1"/>
          <p:nvPr userDrawn="1"/>
        </p:nvSpPr>
        <p:spPr>
          <a:xfrm>
            <a:off x="9762254" y="5831286"/>
            <a:ext cx="321027" cy="161583"/>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r"/>
            <a:fld id="{9EF62655-870B-4C06-BC3D-C67D37BAE36D}" type="slidenum">
              <a:rPr lang="en-US" sz="850" kern="1200" smtClean="0">
                <a:solidFill>
                  <a:schemeClr val="accent4"/>
                </a:solidFill>
                <a:latin typeface="Trebuchet MS" panose="020B0603020202020204" pitchFamily="34" charset="0"/>
                <a:ea typeface="MS PGothic" pitchFamily="34" charset="-128"/>
                <a:cs typeface="+mn-cs"/>
              </a:rPr>
              <a:pPr algn="r"/>
              <a:t>‹#›</a:t>
            </a:fld>
            <a:r>
              <a:rPr lang="en-US" sz="1050" cap="none" baseline="0" dirty="0">
                <a:solidFill>
                  <a:schemeClr val="accent2">
                    <a:lumMod val="60000"/>
                    <a:lumOff val="40000"/>
                  </a:schemeClr>
                </a:solidFill>
              </a:rPr>
              <a:t> </a:t>
            </a:r>
            <a:endParaRPr lang="en-US" sz="1050" cap="none" dirty="0">
              <a:solidFill>
                <a:schemeClr val="accent2">
                  <a:lumMod val="60000"/>
                  <a:lumOff val="40000"/>
                </a:schemeClr>
              </a:solidFill>
            </a:endParaRPr>
          </a:p>
        </p:txBody>
      </p:sp>
      <p:grpSp>
        <p:nvGrpSpPr>
          <p:cNvPr id="5" name="Group 4"/>
          <p:cNvGrpSpPr/>
          <p:nvPr userDrawn="1"/>
        </p:nvGrpSpPr>
        <p:grpSpPr>
          <a:xfrm>
            <a:off x="10153706" y="5866413"/>
            <a:ext cx="583502" cy="107781"/>
            <a:chOff x="677492" y="-1417931"/>
            <a:chExt cx="3154606" cy="582700"/>
          </a:xfrm>
        </p:grpSpPr>
        <p:sp>
          <p:nvSpPr>
            <p:cNvPr id="6" name="Freeform 5"/>
            <p:cNvSpPr>
              <a:spLocks noEditPoints="1"/>
            </p:cNvSpPr>
            <p:nvPr userDrawn="1"/>
          </p:nvSpPr>
          <p:spPr bwMode="auto">
            <a:xfrm>
              <a:off x="3761772" y="-980905"/>
              <a:ext cx="70326" cy="68652"/>
            </a:xfrm>
            <a:custGeom>
              <a:avLst/>
              <a:gdLst>
                <a:gd name="T0" fmla="*/ 36 w 87"/>
                <a:gd name="T1" fmla="*/ 37 h 83"/>
                <a:gd name="T2" fmla="*/ 36 w 87"/>
                <a:gd name="T3" fmla="*/ 26 h 83"/>
                <a:gd name="T4" fmla="*/ 43 w 87"/>
                <a:gd name="T5" fmla="*/ 26 h 83"/>
                <a:gd name="T6" fmla="*/ 52 w 87"/>
                <a:gd name="T7" fmla="*/ 31 h 83"/>
                <a:gd name="T8" fmla="*/ 45 w 87"/>
                <a:gd name="T9" fmla="*/ 37 h 83"/>
                <a:gd name="T10" fmla="*/ 36 w 87"/>
                <a:gd name="T11" fmla="*/ 37 h 83"/>
                <a:gd name="T12" fmla="*/ 36 w 87"/>
                <a:gd name="T13" fmla="*/ 45 h 83"/>
                <a:gd name="T14" fmla="*/ 41 w 87"/>
                <a:gd name="T15" fmla="*/ 45 h 83"/>
                <a:gd name="T16" fmla="*/ 52 w 87"/>
                <a:gd name="T17" fmla="*/ 63 h 83"/>
                <a:gd name="T18" fmla="*/ 63 w 87"/>
                <a:gd name="T19" fmla="*/ 63 h 83"/>
                <a:gd name="T20" fmla="*/ 52 w 87"/>
                <a:gd name="T21" fmla="*/ 44 h 83"/>
                <a:gd name="T22" fmla="*/ 63 w 87"/>
                <a:gd name="T23" fmla="*/ 32 h 83"/>
                <a:gd name="T24" fmla="*/ 44 w 87"/>
                <a:gd name="T25" fmla="*/ 19 h 83"/>
                <a:gd name="T26" fmla="*/ 26 w 87"/>
                <a:gd name="T27" fmla="*/ 19 h 83"/>
                <a:gd name="T28" fmla="*/ 26 w 87"/>
                <a:gd name="T29" fmla="*/ 63 h 83"/>
                <a:gd name="T30" fmla="*/ 36 w 87"/>
                <a:gd name="T31" fmla="*/ 63 h 83"/>
                <a:gd name="T32" fmla="*/ 36 w 87"/>
                <a:gd name="T33" fmla="*/ 45 h 83"/>
                <a:gd name="T34" fmla="*/ 87 w 87"/>
                <a:gd name="T35" fmla="*/ 41 h 83"/>
                <a:gd name="T36" fmla="*/ 44 w 87"/>
                <a:gd name="T37" fmla="*/ 0 h 83"/>
                <a:gd name="T38" fmla="*/ 0 w 87"/>
                <a:gd name="T39" fmla="*/ 41 h 83"/>
                <a:gd name="T40" fmla="*/ 44 w 87"/>
                <a:gd name="T41" fmla="*/ 83 h 83"/>
                <a:gd name="T42" fmla="*/ 87 w 87"/>
                <a:gd name="T43" fmla="*/ 41 h 83"/>
                <a:gd name="T44" fmla="*/ 74 w 87"/>
                <a:gd name="T45" fmla="*/ 41 h 83"/>
                <a:gd name="T46" fmla="*/ 44 w 87"/>
                <a:gd name="T47" fmla="*/ 73 h 83"/>
                <a:gd name="T48" fmla="*/ 44 w 87"/>
                <a:gd name="T49" fmla="*/ 73 h 83"/>
                <a:gd name="T50" fmla="*/ 13 w 87"/>
                <a:gd name="T51" fmla="*/ 41 h 83"/>
                <a:gd name="T52" fmla="*/ 44 w 87"/>
                <a:gd name="T53" fmla="*/ 9 h 83"/>
                <a:gd name="T54" fmla="*/ 74 w 87"/>
                <a:gd name="T5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7" h="83">
                  <a:moveTo>
                    <a:pt x="36" y="37"/>
                  </a:moveTo>
                  <a:cubicBezTo>
                    <a:pt x="36" y="26"/>
                    <a:pt x="36" y="26"/>
                    <a:pt x="36" y="26"/>
                  </a:cubicBezTo>
                  <a:cubicBezTo>
                    <a:pt x="43" y="26"/>
                    <a:pt x="43" y="26"/>
                    <a:pt x="43" y="26"/>
                  </a:cubicBezTo>
                  <a:cubicBezTo>
                    <a:pt x="47" y="26"/>
                    <a:pt x="52" y="27"/>
                    <a:pt x="52" y="31"/>
                  </a:cubicBezTo>
                  <a:cubicBezTo>
                    <a:pt x="52" y="36"/>
                    <a:pt x="50" y="37"/>
                    <a:pt x="45" y="37"/>
                  </a:cubicBezTo>
                  <a:cubicBezTo>
                    <a:pt x="36" y="37"/>
                    <a:pt x="36" y="37"/>
                    <a:pt x="36" y="37"/>
                  </a:cubicBezTo>
                  <a:moveTo>
                    <a:pt x="36" y="45"/>
                  </a:moveTo>
                  <a:cubicBezTo>
                    <a:pt x="41" y="45"/>
                    <a:pt x="41" y="45"/>
                    <a:pt x="41" y="45"/>
                  </a:cubicBezTo>
                  <a:cubicBezTo>
                    <a:pt x="52" y="63"/>
                    <a:pt x="52" y="63"/>
                    <a:pt x="52" y="63"/>
                  </a:cubicBezTo>
                  <a:cubicBezTo>
                    <a:pt x="63" y="63"/>
                    <a:pt x="63" y="63"/>
                    <a:pt x="63" y="63"/>
                  </a:cubicBezTo>
                  <a:cubicBezTo>
                    <a:pt x="52" y="44"/>
                    <a:pt x="52" y="44"/>
                    <a:pt x="52" y="44"/>
                  </a:cubicBezTo>
                  <a:cubicBezTo>
                    <a:pt x="58" y="43"/>
                    <a:pt x="63" y="41"/>
                    <a:pt x="63" y="32"/>
                  </a:cubicBezTo>
                  <a:cubicBezTo>
                    <a:pt x="63" y="22"/>
                    <a:pt x="56" y="19"/>
                    <a:pt x="44" y="19"/>
                  </a:cubicBezTo>
                  <a:cubicBezTo>
                    <a:pt x="26" y="19"/>
                    <a:pt x="26" y="19"/>
                    <a:pt x="26" y="19"/>
                  </a:cubicBezTo>
                  <a:cubicBezTo>
                    <a:pt x="26" y="63"/>
                    <a:pt x="26" y="63"/>
                    <a:pt x="26" y="63"/>
                  </a:cubicBezTo>
                  <a:cubicBezTo>
                    <a:pt x="36" y="63"/>
                    <a:pt x="36" y="63"/>
                    <a:pt x="36" y="63"/>
                  </a:cubicBezTo>
                  <a:cubicBezTo>
                    <a:pt x="36" y="45"/>
                    <a:pt x="36" y="45"/>
                    <a:pt x="36" y="45"/>
                  </a:cubicBezTo>
                  <a:moveTo>
                    <a:pt x="87" y="41"/>
                  </a:moveTo>
                  <a:cubicBezTo>
                    <a:pt x="87" y="15"/>
                    <a:pt x="66" y="0"/>
                    <a:pt x="44" y="0"/>
                  </a:cubicBezTo>
                  <a:cubicBezTo>
                    <a:pt x="21" y="0"/>
                    <a:pt x="0" y="15"/>
                    <a:pt x="0" y="41"/>
                  </a:cubicBezTo>
                  <a:cubicBezTo>
                    <a:pt x="0" y="67"/>
                    <a:pt x="21" y="83"/>
                    <a:pt x="44" y="83"/>
                  </a:cubicBezTo>
                  <a:cubicBezTo>
                    <a:pt x="66" y="83"/>
                    <a:pt x="87" y="67"/>
                    <a:pt x="87" y="41"/>
                  </a:cubicBezTo>
                  <a:moveTo>
                    <a:pt x="74" y="41"/>
                  </a:moveTo>
                  <a:cubicBezTo>
                    <a:pt x="74" y="60"/>
                    <a:pt x="60" y="73"/>
                    <a:pt x="44" y="73"/>
                  </a:cubicBezTo>
                  <a:cubicBezTo>
                    <a:pt x="44" y="73"/>
                    <a:pt x="44" y="73"/>
                    <a:pt x="44" y="73"/>
                  </a:cubicBezTo>
                  <a:cubicBezTo>
                    <a:pt x="26" y="73"/>
                    <a:pt x="13" y="60"/>
                    <a:pt x="13" y="41"/>
                  </a:cubicBezTo>
                  <a:cubicBezTo>
                    <a:pt x="13" y="22"/>
                    <a:pt x="26" y="9"/>
                    <a:pt x="44" y="9"/>
                  </a:cubicBezTo>
                  <a:cubicBezTo>
                    <a:pt x="60" y="9"/>
                    <a:pt x="74" y="22"/>
                    <a:pt x="74"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noEditPoints="1"/>
            </p:cNvSpPr>
            <p:nvPr userDrawn="1"/>
          </p:nvSpPr>
          <p:spPr bwMode="auto">
            <a:xfrm>
              <a:off x="1700563" y="-1309093"/>
              <a:ext cx="2039443" cy="385118"/>
            </a:xfrm>
            <a:custGeom>
              <a:avLst/>
              <a:gdLst>
                <a:gd name="T0" fmla="*/ 1048 w 2520"/>
                <a:gd name="T1" fmla="*/ 0 h 472"/>
                <a:gd name="T2" fmla="*/ 1048 w 2520"/>
                <a:gd name="T3" fmla="*/ 472 h 472"/>
                <a:gd name="T4" fmla="*/ 1181 w 2520"/>
                <a:gd name="T5" fmla="*/ 472 h 472"/>
                <a:gd name="T6" fmla="*/ 1181 w 2520"/>
                <a:gd name="T7" fmla="*/ 0 h 472"/>
                <a:gd name="T8" fmla="*/ 1048 w 2520"/>
                <a:gd name="T9" fmla="*/ 0 h 472"/>
                <a:gd name="T10" fmla="*/ 0 w 2520"/>
                <a:gd name="T11" fmla="*/ 0 h 472"/>
                <a:gd name="T12" fmla="*/ 0 w 2520"/>
                <a:gd name="T13" fmla="*/ 472 h 472"/>
                <a:gd name="T14" fmla="*/ 134 w 2520"/>
                <a:gd name="T15" fmla="*/ 472 h 472"/>
                <a:gd name="T16" fmla="*/ 134 w 2520"/>
                <a:gd name="T17" fmla="*/ 105 h 472"/>
                <a:gd name="T18" fmla="*/ 239 w 2520"/>
                <a:gd name="T19" fmla="*/ 106 h 472"/>
                <a:gd name="T20" fmla="*/ 314 w 2520"/>
                <a:gd name="T21" fmla="*/ 132 h 472"/>
                <a:gd name="T22" fmla="*/ 344 w 2520"/>
                <a:gd name="T23" fmla="*/ 257 h 472"/>
                <a:gd name="T24" fmla="*/ 344 w 2520"/>
                <a:gd name="T25" fmla="*/ 472 h 472"/>
                <a:gd name="T26" fmla="*/ 474 w 2520"/>
                <a:gd name="T27" fmla="*/ 472 h 472"/>
                <a:gd name="T28" fmla="*/ 474 w 2520"/>
                <a:gd name="T29" fmla="*/ 211 h 472"/>
                <a:gd name="T30" fmla="*/ 239 w 2520"/>
                <a:gd name="T31" fmla="*/ 0 h 472"/>
                <a:gd name="T32" fmla="*/ 0 w 2520"/>
                <a:gd name="T33" fmla="*/ 0 h 472"/>
                <a:gd name="T34" fmla="*/ 1262 w 2520"/>
                <a:gd name="T35" fmla="*/ 0 h 472"/>
                <a:gd name="T36" fmla="*/ 1262 w 2520"/>
                <a:gd name="T37" fmla="*/ 472 h 472"/>
                <a:gd name="T38" fmla="*/ 1479 w 2520"/>
                <a:gd name="T39" fmla="*/ 472 h 472"/>
                <a:gd name="T40" fmla="*/ 1672 w 2520"/>
                <a:gd name="T41" fmla="*/ 410 h 472"/>
                <a:gd name="T42" fmla="*/ 1719 w 2520"/>
                <a:gd name="T43" fmla="*/ 242 h 472"/>
                <a:gd name="T44" fmla="*/ 1676 w 2520"/>
                <a:gd name="T45" fmla="*/ 79 h 472"/>
                <a:gd name="T46" fmla="*/ 1449 w 2520"/>
                <a:gd name="T47" fmla="*/ 0 h 472"/>
                <a:gd name="T48" fmla="*/ 1262 w 2520"/>
                <a:gd name="T49" fmla="*/ 0 h 472"/>
                <a:gd name="T50" fmla="*/ 1395 w 2520"/>
                <a:gd name="T51" fmla="*/ 103 h 472"/>
                <a:gd name="T52" fmla="*/ 1452 w 2520"/>
                <a:gd name="T53" fmla="*/ 103 h 472"/>
                <a:gd name="T54" fmla="*/ 1589 w 2520"/>
                <a:gd name="T55" fmla="*/ 237 h 472"/>
                <a:gd name="T56" fmla="*/ 1452 w 2520"/>
                <a:gd name="T57" fmla="*/ 372 h 472"/>
                <a:gd name="T58" fmla="*/ 1395 w 2520"/>
                <a:gd name="T59" fmla="*/ 372 h 472"/>
                <a:gd name="T60" fmla="*/ 1395 w 2520"/>
                <a:gd name="T61" fmla="*/ 103 h 472"/>
                <a:gd name="T62" fmla="*/ 856 w 2520"/>
                <a:gd name="T63" fmla="*/ 0 h 472"/>
                <a:gd name="T64" fmla="*/ 745 w 2520"/>
                <a:gd name="T65" fmla="*/ 374 h 472"/>
                <a:gd name="T66" fmla="*/ 638 w 2520"/>
                <a:gd name="T67" fmla="*/ 0 h 472"/>
                <a:gd name="T68" fmla="*/ 494 w 2520"/>
                <a:gd name="T69" fmla="*/ 0 h 472"/>
                <a:gd name="T70" fmla="*/ 646 w 2520"/>
                <a:gd name="T71" fmla="*/ 472 h 472"/>
                <a:gd name="T72" fmla="*/ 838 w 2520"/>
                <a:gd name="T73" fmla="*/ 472 h 472"/>
                <a:gd name="T74" fmla="*/ 992 w 2520"/>
                <a:gd name="T75" fmla="*/ 0 h 472"/>
                <a:gd name="T76" fmla="*/ 856 w 2520"/>
                <a:gd name="T77" fmla="*/ 0 h 472"/>
                <a:gd name="T78" fmla="*/ 1781 w 2520"/>
                <a:gd name="T79" fmla="*/ 472 h 472"/>
                <a:gd name="T80" fmla="*/ 1915 w 2520"/>
                <a:gd name="T81" fmla="*/ 472 h 472"/>
                <a:gd name="T82" fmla="*/ 1915 w 2520"/>
                <a:gd name="T83" fmla="*/ 0 h 472"/>
                <a:gd name="T84" fmla="*/ 1781 w 2520"/>
                <a:gd name="T85" fmla="*/ 0 h 472"/>
                <a:gd name="T86" fmla="*/ 1781 w 2520"/>
                <a:gd name="T87" fmla="*/ 472 h 472"/>
                <a:gd name="T88" fmla="*/ 2155 w 2520"/>
                <a:gd name="T89" fmla="*/ 1 h 472"/>
                <a:gd name="T90" fmla="*/ 1969 w 2520"/>
                <a:gd name="T91" fmla="*/ 472 h 472"/>
                <a:gd name="T92" fmla="*/ 2100 w 2520"/>
                <a:gd name="T93" fmla="*/ 472 h 472"/>
                <a:gd name="T94" fmla="*/ 2130 w 2520"/>
                <a:gd name="T95" fmla="*/ 389 h 472"/>
                <a:gd name="T96" fmla="*/ 2350 w 2520"/>
                <a:gd name="T97" fmla="*/ 389 h 472"/>
                <a:gd name="T98" fmla="*/ 2378 w 2520"/>
                <a:gd name="T99" fmla="*/ 472 h 472"/>
                <a:gd name="T100" fmla="*/ 2520 w 2520"/>
                <a:gd name="T101" fmla="*/ 472 h 472"/>
                <a:gd name="T102" fmla="*/ 2333 w 2520"/>
                <a:gd name="T103" fmla="*/ 1 h 472"/>
                <a:gd name="T104" fmla="*/ 2155 w 2520"/>
                <a:gd name="T105" fmla="*/ 1 h 472"/>
                <a:gd name="T106" fmla="*/ 2241 w 2520"/>
                <a:gd name="T107" fmla="*/ 87 h 472"/>
                <a:gd name="T108" fmla="*/ 2322 w 2520"/>
                <a:gd name="T109" fmla="*/ 307 h 472"/>
                <a:gd name="T110" fmla="*/ 2158 w 2520"/>
                <a:gd name="T111" fmla="*/ 307 h 472"/>
                <a:gd name="T112" fmla="*/ 2241 w 2520"/>
                <a:gd name="T113" fmla="*/ 8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20" h="472">
                  <a:moveTo>
                    <a:pt x="1048" y="0"/>
                  </a:moveTo>
                  <a:cubicBezTo>
                    <a:pt x="1048" y="472"/>
                    <a:pt x="1048" y="472"/>
                    <a:pt x="1048" y="472"/>
                  </a:cubicBezTo>
                  <a:cubicBezTo>
                    <a:pt x="1181" y="472"/>
                    <a:pt x="1181" y="472"/>
                    <a:pt x="1181" y="472"/>
                  </a:cubicBezTo>
                  <a:cubicBezTo>
                    <a:pt x="1181" y="0"/>
                    <a:pt x="1181" y="0"/>
                    <a:pt x="1181" y="0"/>
                  </a:cubicBezTo>
                  <a:lnTo>
                    <a:pt x="1048" y="0"/>
                  </a:lnTo>
                  <a:close/>
                  <a:moveTo>
                    <a:pt x="0" y="0"/>
                  </a:moveTo>
                  <a:cubicBezTo>
                    <a:pt x="0" y="472"/>
                    <a:pt x="0" y="472"/>
                    <a:pt x="0" y="472"/>
                  </a:cubicBezTo>
                  <a:cubicBezTo>
                    <a:pt x="134" y="472"/>
                    <a:pt x="134" y="472"/>
                    <a:pt x="134" y="472"/>
                  </a:cubicBezTo>
                  <a:cubicBezTo>
                    <a:pt x="134" y="105"/>
                    <a:pt x="134" y="105"/>
                    <a:pt x="134" y="105"/>
                  </a:cubicBezTo>
                  <a:cubicBezTo>
                    <a:pt x="239" y="106"/>
                    <a:pt x="239" y="106"/>
                    <a:pt x="239" y="106"/>
                  </a:cubicBezTo>
                  <a:cubicBezTo>
                    <a:pt x="273" y="106"/>
                    <a:pt x="297" y="114"/>
                    <a:pt x="314" y="132"/>
                  </a:cubicBezTo>
                  <a:cubicBezTo>
                    <a:pt x="335" y="154"/>
                    <a:pt x="344" y="191"/>
                    <a:pt x="344" y="257"/>
                  </a:cubicBezTo>
                  <a:cubicBezTo>
                    <a:pt x="344" y="472"/>
                    <a:pt x="344" y="472"/>
                    <a:pt x="344" y="472"/>
                  </a:cubicBezTo>
                  <a:cubicBezTo>
                    <a:pt x="474" y="472"/>
                    <a:pt x="474" y="472"/>
                    <a:pt x="474" y="472"/>
                  </a:cubicBezTo>
                  <a:cubicBezTo>
                    <a:pt x="474" y="211"/>
                    <a:pt x="474" y="211"/>
                    <a:pt x="474" y="211"/>
                  </a:cubicBezTo>
                  <a:cubicBezTo>
                    <a:pt x="474" y="25"/>
                    <a:pt x="355" y="0"/>
                    <a:pt x="239" y="0"/>
                  </a:cubicBezTo>
                  <a:lnTo>
                    <a:pt x="0" y="0"/>
                  </a:lnTo>
                  <a:close/>
                  <a:moveTo>
                    <a:pt x="1262" y="0"/>
                  </a:moveTo>
                  <a:cubicBezTo>
                    <a:pt x="1262" y="472"/>
                    <a:pt x="1262" y="472"/>
                    <a:pt x="1262" y="472"/>
                  </a:cubicBezTo>
                  <a:cubicBezTo>
                    <a:pt x="1479" y="472"/>
                    <a:pt x="1479" y="472"/>
                    <a:pt x="1479" y="472"/>
                  </a:cubicBezTo>
                  <a:cubicBezTo>
                    <a:pt x="1594" y="472"/>
                    <a:pt x="1631" y="453"/>
                    <a:pt x="1672" y="410"/>
                  </a:cubicBezTo>
                  <a:cubicBezTo>
                    <a:pt x="1701" y="380"/>
                    <a:pt x="1719" y="314"/>
                    <a:pt x="1719" y="242"/>
                  </a:cubicBezTo>
                  <a:cubicBezTo>
                    <a:pt x="1719" y="175"/>
                    <a:pt x="1704" y="116"/>
                    <a:pt x="1676" y="79"/>
                  </a:cubicBezTo>
                  <a:cubicBezTo>
                    <a:pt x="1627" y="13"/>
                    <a:pt x="1556" y="0"/>
                    <a:pt x="1449" y="0"/>
                  </a:cubicBezTo>
                  <a:lnTo>
                    <a:pt x="1262" y="0"/>
                  </a:lnTo>
                  <a:close/>
                  <a:moveTo>
                    <a:pt x="1395" y="103"/>
                  </a:moveTo>
                  <a:cubicBezTo>
                    <a:pt x="1452" y="103"/>
                    <a:pt x="1452" y="103"/>
                    <a:pt x="1452" y="103"/>
                  </a:cubicBezTo>
                  <a:cubicBezTo>
                    <a:pt x="1535" y="103"/>
                    <a:pt x="1589" y="140"/>
                    <a:pt x="1589" y="237"/>
                  </a:cubicBezTo>
                  <a:cubicBezTo>
                    <a:pt x="1589" y="334"/>
                    <a:pt x="1535" y="372"/>
                    <a:pt x="1452" y="372"/>
                  </a:cubicBezTo>
                  <a:cubicBezTo>
                    <a:pt x="1395" y="372"/>
                    <a:pt x="1395" y="372"/>
                    <a:pt x="1395" y="372"/>
                  </a:cubicBezTo>
                  <a:lnTo>
                    <a:pt x="1395" y="103"/>
                  </a:lnTo>
                  <a:close/>
                  <a:moveTo>
                    <a:pt x="856" y="0"/>
                  </a:moveTo>
                  <a:cubicBezTo>
                    <a:pt x="745" y="374"/>
                    <a:pt x="745" y="374"/>
                    <a:pt x="745" y="374"/>
                  </a:cubicBezTo>
                  <a:cubicBezTo>
                    <a:pt x="638" y="0"/>
                    <a:pt x="638" y="0"/>
                    <a:pt x="638" y="0"/>
                  </a:cubicBezTo>
                  <a:cubicBezTo>
                    <a:pt x="494" y="0"/>
                    <a:pt x="494" y="0"/>
                    <a:pt x="494" y="0"/>
                  </a:cubicBezTo>
                  <a:cubicBezTo>
                    <a:pt x="646" y="472"/>
                    <a:pt x="646" y="472"/>
                    <a:pt x="646" y="472"/>
                  </a:cubicBezTo>
                  <a:cubicBezTo>
                    <a:pt x="838" y="472"/>
                    <a:pt x="838" y="472"/>
                    <a:pt x="838" y="472"/>
                  </a:cubicBezTo>
                  <a:cubicBezTo>
                    <a:pt x="992" y="0"/>
                    <a:pt x="992" y="0"/>
                    <a:pt x="992" y="0"/>
                  </a:cubicBezTo>
                  <a:lnTo>
                    <a:pt x="856" y="0"/>
                  </a:lnTo>
                  <a:close/>
                  <a:moveTo>
                    <a:pt x="1781" y="472"/>
                  </a:moveTo>
                  <a:cubicBezTo>
                    <a:pt x="1915" y="472"/>
                    <a:pt x="1915" y="472"/>
                    <a:pt x="1915" y="472"/>
                  </a:cubicBezTo>
                  <a:cubicBezTo>
                    <a:pt x="1915" y="0"/>
                    <a:pt x="1915" y="0"/>
                    <a:pt x="1915" y="0"/>
                  </a:cubicBezTo>
                  <a:cubicBezTo>
                    <a:pt x="1781" y="0"/>
                    <a:pt x="1781" y="0"/>
                    <a:pt x="1781" y="0"/>
                  </a:cubicBezTo>
                  <a:lnTo>
                    <a:pt x="1781" y="472"/>
                  </a:lnTo>
                  <a:close/>
                  <a:moveTo>
                    <a:pt x="2155" y="1"/>
                  </a:moveTo>
                  <a:cubicBezTo>
                    <a:pt x="1969" y="472"/>
                    <a:pt x="1969" y="472"/>
                    <a:pt x="1969" y="472"/>
                  </a:cubicBezTo>
                  <a:cubicBezTo>
                    <a:pt x="2100" y="472"/>
                    <a:pt x="2100" y="472"/>
                    <a:pt x="2100" y="472"/>
                  </a:cubicBezTo>
                  <a:cubicBezTo>
                    <a:pt x="2130" y="389"/>
                    <a:pt x="2130" y="389"/>
                    <a:pt x="2130" y="389"/>
                  </a:cubicBezTo>
                  <a:cubicBezTo>
                    <a:pt x="2350" y="389"/>
                    <a:pt x="2350" y="389"/>
                    <a:pt x="2350" y="389"/>
                  </a:cubicBezTo>
                  <a:cubicBezTo>
                    <a:pt x="2378" y="472"/>
                    <a:pt x="2378" y="472"/>
                    <a:pt x="2378" y="472"/>
                  </a:cubicBezTo>
                  <a:cubicBezTo>
                    <a:pt x="2520" y="472"/>
                    <a:pt x="2520" y="472"/>
                    <a:pt x="2520" y="472"/>
                  </a:cubicBezTo>
                  <a:cubicBezTo>
                    <a:pt x="2333" y="1"/>
                    <a:pt x="2333" y="1"/>
                    <a:pt x="2333" y="1"/>
                  </a:cubicBezTo>
                  <a:lnTo>
                    <a:pt x="2155" y="1"/>
                  </a:lnTo>
                  <a:close/>
                  <a:moveTo>
                    <a:pt x="2241" y="87"/>
                  </a:moveTo>
                  <a:cubicBezTo>
                    <a:pt x="2322" y="307"/>
                    <a:pt x="2322" y="307"/>
                    <a:pt x="2322" y="307"/>
                  </a:cubicBezTo>
                  <a:cubicBezTo>
                    <a:pt x="2158" y="307"/>
                    <a:pt x="2158" y="307"/>
                    <a:pt x="2158" y="307"/>
                  </a:cubicBezTo>
                  <a:lnTo>
                    <a:pt x="2241" y="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userDrawn="1"/>
          </p:nvSpPr>
          <p:spPr bwMode="auto">
            <a:xfrm>
              <a:off x="677492" y="-1417931"/>
              <a:ext cx="877396" cy="582700"/>
            </a:xfrm>
            <a:custGeom>
              <a:avLst/>
              <a:gdLst>
                <a:gd name="T0" fmla="*/ 405 w 1086"/>
                <a:gd name="T1" fmla="*/ 214 h 718"/>
                <a:gd name="T2" fmla="*/ 405 w 1086"/>
                <a:gd name="T3" fmla="*/ 149 h 718"/>
                <a:gd name="T4" fmla="*/ 424 w 1086"/>
                <a:gd name="T5" fmla="*/ 148 h 718"/>
                <a:gd name="T6" fmla="*/ 719 w 1086"/>
                <a:gd name="T7" fmla="*/ 301 h 718"/>
                <a:gd name="T8" fmla="*/ 458 w 1086"/>
                <a:gd name="T9" fmla="*/ 476 h 718"/>
                <a:gd name="T10" fmla="*/ 405 w 1086"/>
                <a:gd name="T11" fmla="*/ 467 h 718"/>
                <a:gd name="T12" fmla="*/ 405 w 1086"/>
                <a:gd name="T13" fmla="*/ 270 h 718"/>
                <a:gd name="T14" fmla="*/ 530 w 1086"/>
                <a:gd name="T15" fmla="*/ 378 h 718"/>
                <a:gd name="T16" fmla="*/ 622 w 1086"/>
                <a:gd name="T17" fmla="*/ 300 h 718"/>
                <a:gd name="T18" fmla="*/ 441 w 1086"/>
                <a:gd name="T19" fmla="*/ 212 h 718"/>
                <a:gd name="T20" fmla="*/ 405 w 1086"/>
                <a:gd name="T21" fmla="*/ 214 h 718"/>
                <a:gd name="T22" fmla="*/ 405 w 1086"/>
                <a:gd name="T23" fmla="*/ 0 h 718"/>
                <a:gd name="T24" fmla="*/ 405 w 1086"/>
                <a:gd name="T25" fmla="*/ 97 h 718"/>
                <a:gd name="T26" fmla="*/ 424 w 1086"/>
                <a:gd name="T27" fmla="*/ 95 h 718"/>
                <a:gd name="T28" fmla="*/ 832 w 1086"/>
                <a:gd name="T29" fmla="*/ 298 h 718"/>
                <a:gd name="T30" fmla="*/ 455 w 1086"/>
                <a:gd name="T31" fmla="*/ 523 h 718"/>
                <a:gd name="T32" fmla="*/ 405 w 1086"/>
                <a:gd name="T33" fmla="*/ 518 h 718"/>
                <a:gd name="T34" fmla="*/ 405 w 1086"/>
                <a:gd name="T35" fmla="*/ 578 h 718"/>
                <a:gd name="T36" fmla="*/ 447 w 1086"/>
                <a:gd name="T37" fmla="*/ 581 h 718"/>
                <a:gd name="T38" fmla="*/ 881 w 1086"/>
                <a:gd name="T39" fmla="*/ 381 h 718"/>
                <a:gd name="T40" fmla="*/ 1004 w 1086"/>
                <a:gd name="T41" fmla="*/ 456 h 718"/>
                <a:gd name="T42" fmla="*/ 449 w 1086"/>
                <a:gd name="T43" fmla="*/ 636 h 718"/>
                <a:gd name="T44" fmla="*/ 405 w 1086"/>
                <a:gd name="T45" fmla="*/ 634 h 718"/>
                <a:gd name="T46" fmla="*/ 405 w 1086"/>
                <a:gd name="T47" fmla="*/ 718 h 718"/>
                <a:gd name="T48" fmla="*/ 1086 w 1086"/>
                <a:gd name="T49" fmla="*/ 718 h 718"/>
                <a:gd name="T50" fmla="*/ 1086 w 1086"/>
                <a:gd name="T51" fmla="*/ 0 h 718"/>
                <a:gd name="T52" fmla="*/ 405 w 1086"/>
                <a:gd name="T53" fmla="*/ 0 h 718"/>
                <a:gd name="T54" fmla="*/ 405 w 1086"/>
                <a:gd name="T55" fmla="*/ 467 h 718"/>
                <a:gd name="T56" fmla="*/ 405 w 1086"/>
                <a:gd name="T57" fmla="*/ 518 h 718"/>
                <a:gd name="T58" fmla="*/ 194 w 1086"/>
                <a:gd name="T59" fmla="*/ 317 h 718"/>
                <a:gd name="T60" fmla="*/ 405 w 1086"/>
                <a:gd name="T61" fmla="*/ 214 h 718"/>
                <a:gd name="T62" fmla="*/ 405 w 1086"/>
                <a:gd name="T63" fmla="*/ 270 h 718"/>
                <a:gd name="T64" fmla="*/ 405 w 1086"/>
                <a:gd name="T65" fmla="*/ 270 h 718"/>
                <a:gd name="T66" fmla="*/ 281 w 1086"/>
                <a:gd name="T67" fmla="*/ 327 h 718"/>
                <a:gd name="T68" fmla="*/ 405 w 1086"/>
                <a:gd name="T69" fmla="*/ 467 h 718"/>
                <a:gd name="T70" fmla="*/ 111 w 1086"/>
                <a:gd name="T71" fmla="*/ 309 h 718"/>
                <a:gd name="T72" fmla="*/ 405 w 1086"/>
                <a:gd name="T73" fmla="*/ 149 h 718"/>
                <a:gd name="T74" fmla="*/ 405 w 1086"/>
                <a:gd name="T75" fmla="*/ 97 h 718"/>
                <a:gd name="T76" fmla="*/ 0 w 1086"/>
                <a:gd name="T77" fmla="*/ 298 h 718"/>
                <a:gd name="T78" fmla="*/ 405 w 1086"/>
                <a:gd name="T79" fmla="*/ 634 h 718"/>
                <a:gd name="T80" fmla="*/ 405 w 1086"/>
                <a:gd name="T81" fmla="*/ 578 h 718"/>
                <a:gd name="T82" fmla="*/ 111 w 1086"/>
                <a:gd name="T83" fmla="*/ 30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6" h="718">
                  <a:moveTo>
                    <a:pt x="405" y="214"/>
                  </a:moveTo>
                  <a:cubicBezTo>
                    <a:pt x="405" y="149"/>
                    <a:pt x="405" y="149"/>
                    <a:pt x="405" y="149"/>
                  </a:cubicBezTo>
                  <a:cubicBezTo>
                    <a:pt x="412" y="149"/>
                    <a:pt x="418" y="148"/>
                    <a:pt x="424" y="148"/>
                  </a:cubicBezTo>
                  <a:cubicBezTo>
                    <a:pt x="602" y="143"/>
                    <a:pt x="719" y="301"/>
                    <a:pt x="719" y="301"/>
                  </a:cubicBezTo>
                  <a:cubicBezTo>
                    <a:pt x="719" y="301"/>
                    <a:pt x="593" y="476"/>
                    <a:pt x="458" y="476"/>
                  </a:cubicBezTo>
                  <a:cubicBezTo>
                    <a:pt x="438" y="476"/>
                    <a:pt x="421" y="472"/>
                    <a:pt x="405" y="467"/>
                  </a:cubicBezTo>
                  <a:cubicBezTo>
                    <a:pt x="405" y="270"/>
                    <a:pt x="405" y="270"/>
                    <a:pt x="405" y="270"/>
                  </a:cubicBezTo>
                  <a:cubicBezTo>
                    <a:pt x="474" y="279"/>
                    <a:pt x="488" y="309"/>
                    <a:pt x="530" y="378"/>
                  </a:cubicBezTo>
                  <a:cubicBezTo>
                    <a:pt x="622" y="300"/>
                    <a:pt x="622" y="300"/>
                    <a:pt x="622" y="300"/>
                  </a:cubicBezTo>
                  <a:cubicBezTo>
                    <a:pt x="622" y="300"/>
                    <a:pt x="555" y="212"/>
                    <a:pt x="441" y="212"/>
                  </a:cubicBezTo>
                  <a:cubicBezTo>
                    <a:pt x="429" y="212"/>
                    <a:pt x="417" y="213"/>
                    <a:pt x="405" y="214"/>
                  </a:cubicBezTo>
                  <a:moveTo>
                    <a:pt x="405" y="0"/>
                  </a:moveTo>
                  <a:cubicBezTo>
                    <a:pt x="405" y="97"/>
                    <a:pt x="405" y="97"/>
                    <a:pt x="405" y="97"/>
                  </a:cubicBezTo>
                  <a:cubicBezTo>
                    <a:pt x="412" y="96"/>
                    <a:pt x="418" y="96"/>
                    <a:pt x="424" y="95"/>
                  </a:cubicBezTo>
                  <a:cubicBezTo>
                    <a:pt x="671" y="87"/>
                    <a:pt x="832" y="298"/>
                    <a:pt x="832" y="298"/>
                  </a:cubicBezTo>
                  <a:cubicBezTo>
                    <a:pt x="832" y="298"/>
                    <a:pt x="647" y="523"/>
                    <a:pt x="455" y="523"/>
                  </a:cubicBezTo>
                  <a:cubicBezTo>
                    <a:pt x="437" y="523"/>
                    <a:pt x="421" y="521"/>
                    <a:pt x="405" y="518"/>
                  </a:cubicBezTo>
                  <a:cubicBezTo>
                    <a:pt x="405" y="578"/>
                    <a:pt x="405" y="578"/>
                    <a:pt x="405" y="578"/>
                  </a:cubicBezTo>
                  <a:cubicBezTo>
                    <a:pt x="419" y="580"/>
                    <a:pt x="432" y="581"/>
                    <a:pt x="447" y="581"/>
                  </a:cubicBezTo>
                  <a:cubicBezTo>
                    <a:pt x="626" y="581"/>
                    <a:pt x="755" y="489"/>
                    <a:pt x="881" y="381"/>
                  </a:cubicBezTo>
                  <a:cubicBezTo>
                    <a:pt x="902" y="398"/>
                    <a:pt x="987" y="438"/>
                    <a:pt x="1004" y="456"/>
                  </a:cubicBezTo>
                  <a:cubicBezTo>
                    <a:pt x="885" y="556"/>
                    <a:pt x="607" y="636"/>
                    <a:pt x="449" y="636"/>
                  </a:cubicBezTo>
                  <a:cubicBezTo>
                    <a:pt x="434" y="636"/>
                    <a:pt x="420" y="636"/>
                    <a:pt x="405" y="634"/>
                  </a:cubicBezTo>
                  <a:cubicBezTo>
                    <a:pt x="405" y="718"/>
                    <a:pt x="405" y="718"/>
                    <a:pt x="405" y="718"/>
                  </a:cubicBezTo>
                  <a:cubicBezTo>
                    <a:pt x="1086" y="718"/>
                    <a:pt x="1086" y="718"/>
                    <a:pt x="1086" y="718"/>
                  </a:cubicBezTo>
                  <a:cubicBezTo>
                    <a:pt x="1086" y="0"/>
                    <a:pt x="1086" y="0"/>
                    <a:pt x="1086" y="0"/>
                  </a:cubicBezTo>
                  <a:lnTo>
                    <a:pt x="405" y="0"/>
                  </a:lnTo>
                  <a:close/>
                  <a:moveTo>
                    <a:pt x="405" y="467"/>
                  </a:moveTo>
                  <a:cubicBezTo>
                    <a:pt x="405" y="518"/>
                    <a:pt x="405" y="518"/>
                    <a:pt x="405" y="518"/>
                  </a:cubicBezTo>
                  <a:cubicBezTo>
                    <a:pt x="240" y="489"/>
                    <a:pt x="194" y="317"/>
                    <a:pt x="194" y="317"/>
                  </a:cubicBezTo>
                  <a:cubicBezTo>
                    <a:pt x="194" y="317"/>
                    <a:pt x="273" y="228"/>
                    <a:pt x="405" y="214"/>
                  </a:cubicBezTo>
                  <a:cubicBezTo>
                    <a:pt x="405" y="270"/>
                    <a:pt x="405" y="270"/>
                    <a:pt x="405" y="270"/>
                  </a:cubicBezTo>
                  <a:cubicBezTo>
                    <a:pt x="405" y="270"/>
                    <a:pt x="405" y="270"/>
                    <a:pt x="405" y="270"/>
                  </a:cubicBezTo>
                  <a:cubicBezTo>
                    <a:pt x="336" y="262"/>
                    <a:pt x="281" y="327"/>
                    <a:pt x="281" y="327"/>
                  </a:cubicBezTo>
                  <a:cubicBezTo>
                    <a:pt x="281" y="327"/>
                    <a:pt x="312" y="436"/>
                    <a:pt x="405" y="467"/>
                  </a:cubicBezTo>
                  <a:moveTo>
                    <a:pt x="111" y="309"/>
                  </a:moveTo>
                  <a:cubicBezTo>
                    <a:pt x="111" y="309"/>
                    <a:pt x="209" y="164"/>
                    <a:pt x="405" y="149"/>
                  </a:cubicBezTo>
                  <a:cubicBezTo>
                    <a:pt x="405" y="97"/>
                    <a:pt x="405" y="97"/>
                    <a:pt x="405" y="97"/>
                  </a:cubicBezTo>
                  <a:cubicBezTo>
                    <a:pt x="188" y="114"/>
                    <a:pt x="0" y="298"/>
                    <a:pt x="0" y="298"/>
                  </a:cubicBezTo>
                  <a:cubicBezTo>
                    <a:pt x="0" y="298"/>
                    <a:pt x="106" y="606"/>
                    <a:pt x="405" y="634"/>
                  </a:cubicBezTo>
                  <a:cubicBezTo>
                    <a:pt x="405" y="578"/>
                    <a:pt x="405" y="578"/>
                    <a:pt x="405" y="578"/>
                  </a:cubicBezTo>
                  <a:cubicBezTo>
                    <a:pt x="186" y="551"/>
                    <a:pt x="111" y="309"/>
                    <a:pt x="111" y="30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1259262"/>
      </p:ext>
    </p:extLst>
  </p:cSld>
  <p:clrMap bg1="dk2" tx1="lt1" bg2="dk1" tx2="lt2" accent1="accent1" accent2="accent2" accent3="accent3" accent4="accent4" accent5="accent5" accent6="accent6" hlink="hlink" folHlink="folHlink"/>
  <p:sldLayoutIdLst>
    <p:sldLayoutId id="2147484035" r:id="rId1"/>
    <p:sldLayoutId id="2147484036" r:id="rId2"/>
    <p:sldLayoutId id="2147484037" r:id="rId3"/>
    <p:sldLayoutId id="2147484038" r:id="rId4"/>
    <p:sldLayoutId id="2147484039" r:id="rId5"/>
    <p:sldLayoutId id="2147484040" r:id="rId6"/>
    <p:sldLayoutId id="2147484041" r:id="rId7"/>
    <p:sldLayoutId id="2147484042" r:id="rId8"/>
    <p:sldLayoutId id="2147484043" r:id="rId9"/>
    <p:sldLayoutId id="2147484044" r:id="rId10"/>
    <p:sldLayoutId id="2147484045" r:id="rId11"/>
    <p:sldLayoutId id="2147484046" r:id="rId12"/>
    <p:sldLayoutId id="2147484047" r:id="rId13"/>
    <p:sldLayoutId id="2147484048"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0.jpeg"/><Relationship Id="rId7"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28.xml"/><Relationship Id="rId6" Type="http://schemas.openxmlformats.org/officeDocument/2006/relationships/hyperlink" Target="https://ti.arc.nasa.gov/tech/dash/groups/pcoe/prognostic-data-repository/" TargetMode="External"/><Relationship Id="rId5" Type="http://schemas.openxmlformats.org/officeDocument/2006/relationships/image" Target="../media/image32.png"/><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backblaze.com/b2/hard-drive-test-data.html"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www.backblaze.com/b2/hard-drive-test-data.html"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41.png"/><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8.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Shape 570"/>
          <p:cNvSpPr/>
          <p:nvPr/>
        </p:nvSpPr>
        <p:spPr>
          <a:xfrm>
            <a:off x="0" y="12526"/>
            <a:ext cx="4388885" cy="6172199"/>
          </a:xfrm>
          <a:prstGeom prst="rect">
            <a:avLst/>
          </a:prstGeom>
          <a:solidFill>
            <a:schemeClr val="lt2"/>
          </a:solidFill>
          <a:ln>
            <a:noFill/>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571" name="Shape 571"/>
          <p:cNvSpPr txBox="1"/>
          <p:nvPr/>
        </p:nvSpPr>
        <p:spPr>
          <a:xfrm>
            <a:off x="0" y="2790633"/>
            <a:ext cx="4388885" cy="590931"/>
          </a:xfrm>
          <a:prstGeom prst="rect">
            <a:avLst/>
          </a:prstGeom>
          <a:noFill/>
          <a:ln>
            <a:noFill/>
          </a:ln>
        </p:spPr>
        <p:txBody>
          <a:bodyPr lIns="91425" tIns="45700" rIns="91425" bIns="45700" anchor="ctr" anchorCtr="0">
            <a:noAutofit/>
          </a:bodyPr>
          <a:lstStyle/>
          <a:p>
            <a:pPr marL="0" marR="0" lvl="0" indent="0" algn="ctr" defTabSz="914400" rtl="0" eaLnBrk="1" fontAlgn="auto" latinLnBrk="0" hangingPunct="1">
              <a:lnSpc>
                <a:spcPct val="90000"/>
              </a:lnSpc>
              <a:spcBef>
                <a:spcPts val="0"/>
              </a:spcBef>
              <a:spcAft>
                <a:spcPts val="0"/>
              </a:spcAft>
              <a:buClr>
                <a:srgbClr val="000000"/>
              </a:buClr>
              <a:buSzPct val="25000"/>
              <a:buFont typeface="Arial"/>
              <a:buNone/>
              <a:tabLst/>
              <a:defRPr/>
            </a:pPr>
            <a:r>
              <a:rPr kumimoji="0" lang="en-US" sz="3600" b="1" i="0" u="none" strike="noStrike" kern="0" cap="none" spc="0" normalizeH="0" baseline="0" noProof="0" dirty="0">
                <a:ln>
                  <a:noFill/>
                </a:ln>
                <a:effectLst/>
                <a:uLnTx/>
                <a:uFillTx/>
                <a:latin typeface="Arial" panose="020B0604020202020204" pitchFamily="34" charset="0"/>
                <a:ea typeface="Arial"/>
                <a:cs typeface="Arial" panose="020B0604020202020204" pitchFamily="34" charset="0"/>
                <a:sym typeface="Arial"/>
              </a:rPr>
              <a:t>AGENDA</a:t>
            </a:r>
          </a:p>
        </p:txBody>
      </p:sp>
      <p:sp>
        <p:nvSpPr>
          <p:cNvPr id="572" name="Shape 572"/>
          <p:cNvSpPr txBox="1"/>
          <p:nvPr/>
        </p:nvSpPr>
        <p:spPr>
          <a:xfrm>
            <a:off x="4896464" y="870112"/>
            <a:ext cx="5751870" cy="4431983"/>
          </a:xfrm>
          <a:prstGeom prst="rect">
            <a:avLst/>
          </a:prstGeom>
          <a:noFill/>
          <a:ln>
            <a:noFill/>
          </a:ln>
        </p:spPr>
        <p:txBody>
          <a:bodyPr lIns="91425" tIns="45700" rIns="91425" bIns="45700" anchor="ctr" anchorCtr="0">
            <a:noAutofit/>
          </a:bodyPr>
          <a:lstStyle/>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 The Learning Platform</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 The Team</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 Workshop Perspective</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 Introduction to Predictive Maintenance</a:t>
            </a:r>
          </a:p>
          <a:p>
            <a:pPr marL="285750" indent="-285750">
              <a:buFont typeface="Arial" panose="020B0604020202020204" pitchFamily="34" charset="0"/>
              <a:buChar char="•"/>
            </a:pPr>
            <a:endParaRPr lang="en-US" kern="0" dirty="0">
              <a:solidFill>
                <a:schemeClr val="bg1"/>
              </a:solidFill>
              <a:latin typeface="Arial" panose="020B0604020202020204" pitchFamily="34" charset="0"/>
              <a:ea typeface="Arial"/>
              <a:cs typeface="Arial" panose="020B0604020202020204" pitchFamily="34" charset="0"/>
              <a:sym typeface="Arial"/>
            </a:endParaRPr>
          </a:p>
          <a:p>
            <a:pPr marL="342900" lvl="0" indent="-342900" defTabSz="914400" fontAlgn="auto">
              <a:lnSpc>
                <a:spcPct val="90000"/>
              </a:lnSpc>
              <a:spcBef>
                <a:spcPts val="0"/>
              </a:spcBef>
              <a:spcAft>
                <a:spcPts val="0"/>
              </a:spcAft>
              <a:buClr>
                <a:srgbClr val="000000"/>
              </a:buClr>
              <a:buSzPct val="100000"/>
              <a:buFont typeface="Arial"/>
              <a:buChar char="•"/>
              <a:defRPr/>
            </a:pPr>
            <a:r>
              <a:rPr lang="en-US" dirty="0">
                <a:solidFill>
                  <a:schemeClr val="bg1"/>
                </a:solidFill>
                <a:latin typeface="Arial" panose="020B0604020202020204" pitchFamily="34" charset="0"/>
                <a:cs typeface="Arial" panose="020B0604020202020204" pitchFamily="34" charset="0"/>
              </a:rPr>
              <a:t>The </a:t>
            </a:r>
            <a:r>
              <a:rPr lang="en-US" dirty="0" err="1">
                <a:solidFill>
                  <a:schemeClr val="bg1"/>
                </a:solidFill>
                <a:latin typeface="Arial" panose="020B0604020202020204" pitchFamily="34" charset="0"/>
                <a:cs typeface="Arial" panose="020B0604020202020204" pitchFamily="34" charset="0"/>
              </a:rPr>
              <a:t>XGBoost</a:t>
            </a:r>
            <a:r>
              <a:rPr lang="en-US" dirty="0">
                <a:solidFill>
                  <a:schemeClr val="bg1"/>
                </a:solidFill>
                <a:latin typeface="Arial" panose="020B0604020202020204" pitchFamily="34" charset="0"/>
                <a:cs typeface="Arial" panose="020B0604020202020204" pitchFamily="34" charset="0"/>
              </a:rPr>
              <a:t> Algorithm</a:t>
            </a:r>
          </a:p>
          <a:p>
            <a:pPr marL="342900" lvl="0" indent="-342900" defTabSz="914400" fontAlgn="auto">
              <a:lnSpc>
                <a:spcPct val="90000"/>
              </a:lnSpc>
              <a:spcBef>
                <a:spcPts val="0"/>
              </a:spcBef>
              <a:spcAft>
                <a:spcPts val="0"/>
              </a:spcAft>
              <a:buClr>
                <a:srgbClr val="000000"/>
              </a:buClr>
              <a:buSzPct val="100000"/>
              <a:buFont typeface="Arial"/>
              <a:buChar char="•"/>
              <a:defRPr/>
            </a:pPr>
            <a:endParaRPr lang="en-US" kern="0" dirty="0">
              <a:solidFill>
                <a:schemeClr val="bg1"/>
              </a:solidFill>
              <a:latin typeface="Arial" panose="020B0604020202020204" pitchFamily="34" charset="0"/>
              <a:ea typeface="Arial"/>
              <a:cs typeface="Arial" panose="020B0604020202020204" pitchFamily="34" charset="0"/>
              <a:sym typeface="Arial"/>
            </a:endParaRPr>
          </a:p>
          <a:p>
            <a:pPr marL="342900" lvl="0" indent="-342900" defTabSz="914400" fontAlgn="auto">
              <a:lnSpc>
                <a:spcPct val="90000"/>
              </a:lnSpc>
              <a:spcBef>
                <a:spcPts val="0"/>
              </a:spcBef>
              <a:spcAft>
                <a:spcPts val="0"/>
              </a:spcAft>
              <a:buClr>
                <a:srgbClr val="000000"/>
              </a:buClr>
              <a:buSzPct val="100000"/>
              <a:buFont typeface="Arial"/>
              <a:buChar char="•"/>
              <a:defRPr/>
            </a:pPr>
            <a:r>
              <a:rPr lang="en-US" dirty="0">
                <a:solidFill>
                  <a:schemeClr val="bg1"/>
                </a:solidFill>
                <a:latin typeface="Arial" panose="020B0604020202020204" pitchFamily="34" charset="0"/>
                <a:cs typeface="Arial" panose="020B0604020202020204" pitchFamily="34" charset="0"/>
              </a:rPr>
              <a:t>Methodology</a:t>
            </a:r>
          </a:p>
          <a:p>
            <a:pPr marL="342900" lvl="0" indent="-342900" defTabSz="914400" fontAlgn="auto">
              <a:lnSpc>
                <a:spcPct val="90000"/>
              </a:lnSpc>
              <a:spcBef>
                <a:spcPts val="0"/>
              </a:spcBef>
              <a:spcAft>
                <a:spcPts val="0"/>
              </a:spcAft>
              <a:buClr>
                <a:srgbClr val="000000"/>
              </a:buClr>
              <a:buSzPct val="100000"/>
              <a:buFont typeface="Arial"/>
              <a:buChar char="•"/>
              <a:defRPr/>
            </a:pPr>
            <a:endParaRPr lang="en-US" dirty="0">
              <a:solidFill>
                <a:schemeClr val="bg1"/>
              </a:solidFill>
              <a:latin typeface="Arial" panose="020B0604020202020204" pitchFamily="34" charset="0"/>
              <a:cs typeface="Arial" panose="020B0604020202020204" pitchFamily="34" charset="0"/>
            </a:endParaRPr>
          </a:p>
          <a:p>
            <a:pPr marL="342900" lvl="0" indent="-342900" defTabSz="914400" fontAlgn="auto">
              <a:lnSpc>
                <a:spcPct val="90000"/>
              </a:lnSpc>
              <a:spcBef>
                <a:spcPts val="0"/>
              </a:spcBef>
              <a:spcAft>
                <a:spcPts val="0"/>
              </a:spcAft>
              <a:buClr>
                <a:srgbClr val="000000"/>
              </a:buClr>
              <a:buSzPct val="100000"/>
              <a:buFont typeface="Arial"/>
              <a:buChar char="•"/>
              <a:defRPr/>
            </a:pPr>
            <a:r>
              <a:rPr lang="en-US" dirty="0">
                <a:solidFill>
                  <a:schemeClr val="bg1"/>
                </a:solidFill>
                <a:latin typeface="Arial" panose="020B0604020202020204" pitchFamily="34" charset="0"/>
                <a:cs typeface="Arial" panose="020B0604020202020204" pitchFamily="34" charset="0"/>
              </a:rPr>
              <a:t>Model Accuracy</a:t>
            </a:r>
          </a:p>
        </p:txBody>
      </p:sp>
      <p:sp>
        <p:nvSpPr>
          <p:cNvPr id="3" name="Slide Number Placeholder 2">
            <a:extLst>
              <a:ext uri="{FF2B5EF4-FFF2-40B4-BE49-F238E27FC236}">
                <a16:creationId xmlns:a16="http://schemas.microsoft.com/office/drawing/2014/main" id="{53A7E83B-267D-4F45-B922-46CAC83541E1}"/>
              </a:ext>
            </a:extLst>
          </p:cNvPr>
          <p:cNvSpPr>
            <a:spLocks noGrp="1"/>
          </p:cNvSpPr>
          <p:nvPr>
            <p:ph type="sldNum" sz="quarter" idx="4"/>
          </p:nvPr>
        </p:nvSpPr>
        <p:spPr/>
        <p:txBody>
          <a:bodyPr/>
          <a:lstStyle/>
          <a:p>
            <a:fld id="{D1EEACBE-03EC-4E7A-962F-F75CCA5C4C08}" type="slidenum">
              <a:rPr lang="en-US" smtClean="0"/>
              <a:pPr/>
              <a:t>1</a:t>
            </a:fld>
            <a:endParaRPr lang="en-US" dirty="0"/>
          </a:p>
        </p:txBody>
      </p:sp>
    </p:spTree>
    <p:extLst>
      <p:ext uri="{BB962C8B-B14F-4D97-AF65-F5344CB8AC3E}">
        <p14:creationId xmlns:p14="http://schemas.microsoft.com/office/powerpoint/2010/main" val="2649203447"/>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pic>
        <p:nvPicPr>
          <p:cNvPr id="662" name="Google Shape;662;p21" descr="Image result for commercial turbofan engine c-mapss"/>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2461330" y="-35146"/>
            <a:ext cx="8538625" cy="6186764"/>
          </a:xfrm>
          <a:prstGeom prst="rect">
            <a:avLst/>
          </a:prstGeom>
          <a:noFill/>
          <a:ln>
            <a:noFill/>
          </a:ln>
        </p:spPr>
      </p:pic>
      <p:sp>
        <p:nvSpPr>
          <p:cNvPr id="663" name="Google Shape;663;p21"/>
          <p:cNvSpPr/>
          <p:nvPr/>
        </p:nvSpPr>
        <p:spPr>
          <a:xfrm>
            <a:off x="-10885" y="-11390"/>
            <a:ext cx="5344885" cy="6186765"/>
          </a:xfrm>
          <a:custGeom>
            <a:avLst/>
            <a:gdLst/>
            <a:ahLst/>
            <a:cxnLst/>
            <a:rect l="l" t="t" r="r" b="b"/>
            <a:pathLst>
              <a:path w="3360" h="3892" extrusionOk="0">
                <a:moveTo>
                  <a:pt x="3360" y="0"/>
                </a:moveTo>
                <a:lnTo>
                  <a:pt x="0" y="0"/>
                </a:lnTo>
                <a:lnTo>
                  <a:pt x="0" y="3892"/>
                </a:lnTo>
                <a:lnTo>
                  <a:pt x="1097" y="3892"/>
                </a:lnTo>
                <a:lnTo>
                  <a:pt x="3360" y="0"/>
                </a:lnTo>
                <a:close/>
              </a:path>
            </a:pathLst>
          </a:custGeom>
          <a:solidFill>
            <a:srgbClr val="FEFEFE">
              <a:alpha val="63921"/>
            </a:srgbClr>
          </a:solidFill>
          <a:ln>
            <a:noFill/>
          </a:ln>
          <a:effectLst>
            <a:outerShdw blurRad="165100" dist="38100" dir="18900000" algn="bl" rotWithShape="0">
              <a:srgbClr val="000000">
                <a:alpha val="42745"/>
              </a:srgbClr>
            </a:outerShdw>
          </a:effectLst>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Trebuchet MS"/>
              <a:ea typeface="Trebuchet MS"/>
              <a:cs typeface="Trebuchet MS"/>
              <a:sym typeface="Trebuchet MS"/>
            </a:endParaRPr>
          </a:p>
        </p:txBody>
      </p:sp>
      <p:sp>
        <p:nvSpPr>
          <p:cNvPr id="664" name="Google Shape;664;p21"/>
          <p:cNvSpPr/>
          <p:nvPr/>
        </p:nvSpPr>
        <p:spPr>
          <a:xfrm>
            <a:off x="0" y="-11390"/>
            <a:ext cx="5334000" cy="6189940"/>
          </a:xfrm>
          <a:custGeom>
            <a:avLst/>
            <a:gdLst/>
            <a:ahLst/>
            <a:cxnLst/>
            <a:rect l="l" t="t" r="r" b="b"/>
            <a:pathLst>
              <a:path w="3360" h="3892" extrusionOk="0">
                <a:moveTo>
                  <a:pt x="3360" y="0"/>
                </a:moveTo>
                <a:lnTo>
                  <a:pt x="0" y="0"/>
                </a:lnTo>
                <a:lnTo>
                  <a:pt x="0" y="3892"/>
                </a:lnTo>
                <a:lnTo>
                  <a:pt x="1097" y="3892"/>
                </a:lnTo>
                <a:lnTo>
                  <a:pt x="3360" y="0"/>
                </a:lnTo>
                <a:close/>
              </a:path>
            </a:pathLst>
          </a:custGeom>
          <a:solidFill>
            <a:srgbClr val="000000"/>
          </a:solidFill>
          <a:ln>
            <a:noFill/>
          </a:ln>
          <a:effectLst>
            <a:outerShdw blurRad="165100" dist="38100" dir="18900000" algn="bl" rotWithShape="0">
              <a:srgbClr val="000000">
                <a:alpha val="42745"/>
              </a:srgbClr>
            </a:outerShdw>
          </a:effectLst>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800"/>
              <a:buFont typeface="Arial"/>
              <a:buNone/>
              <a:tabLst/>
              <a:defRPr/>
            </a:pPr>
            <a:endParaRPr kumimoji="0" sz="1800" b="0" i="0" u="none" strike="noStrike" kern="0" cap="none" spc="0" normalizeH="0" baseline="0" noProof="0" dirty="0">
              <a:ln>
                <a:noFill/>
              </a:ln>
              <a:solidFill>
                <a:srgbClr val="FFFFFF"/>
              </a:solidFill>
              <a:effectLst/>
              <a:uLnTx/>
              <a:uFillTx/>
              <a:latin typeface="Trebuchet MS"/>
              <a:ea typeface="Trebuchet MS"/>
              <a:cs typeface="Trebuchet MS"/>
              <a:sym typeface="Trebuchet MS"/>
            </a:endParaRPr>
          </a:p>
        </p:txBody>
      </p:sp>
      <p:sp>
        <p:nvSpPr>
          <p:cNvPr id="665" name="Google Shape;665;p21"/>
          <p:cNvSpPr txBox="1"/>
          <p:nvPr/>
        </p:nvSpPr>
        <p:spPr>
          <a:xfrm>
            <a:off x="526226" y="410755"/>
            <a:ext cx="3870209" cy="867869"/>
          </a:xfrm>
          <a:prstGeom prst="rect">
            <a:avLst/>
          </a:prstGeom>
          <a:noFill/>
          <a:ln>
            <a:noFill/>
          </a:ln>
        </p:spPr>
        <p:txBody>
          <a:bodyPr spcFirstLastPara="1" wrap="square" lIns="91375" tIns="45675" rIns="91375" bIns="45675" anchor="b" anchorCtr="0">
            <a:spAutoFit/>
          </a:bodyPr>
          <a:lstStyle/>
          <a:p>
            <a:pPr marL="9525" marR="0" lvl="0" indent="-9525"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rgbClr val="FFFFFF"/>
                </a:solidFill>
                <a:effectLst/>
                <a:uLnTx/>
                <a:uFillTx/>
                <a:latin typeface="Trebuchet MS"/>
                <a:ea typeface="Trebuchet MS"/>
                <a:cs typeface="Trebuchet MS"/>
                <a:sym typeface="Trebuchet MS"/>
              </a:rPr>
              <a:t>REMAINING USEFUL LIFE PREDICTION</a:t>
            </a:r>
            <a:endParaRPr kumimoji="0" sz="1400" b="0" i="0" u="none" strike="noStrike" kern="0" cap="none" spc="0" normalizeH="0" baseline="0" noProof="0" dirty="0">
              <a:ln>
                <a:noFill/>
              </a:ln>
              <a:solidFill>
                <a:srgbClr val="FFFFFF"/>
              </a:solidFill>
              <a:effectLst/>
              <a:uLnTx/>
              <a:uFillTx/>
              <a:latin typeface="Arial"/>
              <a:ea typeface="MS PGothic" pitchFamily="34" charset="-128"/>
              <a:cs typeface="Arial"/>
              <a:sym typeface="Arial"/>
            </a:endParaRPr>
          </a:p>
        </p:txBody>
      </p:sp>
      <p:sp>
        <p:nvSpPr>
          <p:cNvPr id="666" name="Google Shape;666;p21"/>
          <p:cNvSpPr/>
          <p:nvPr/>
        </p:nvSpPr>
        <p:spPr>
          <a:xfrm>
            <a:off x="396503" y="1338838"/>
            <a:ext cx="3102112" cy="2862322"/>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Trebuchet MS"/>
                <a:ea typeface="Trebuchet MS"/>
                <a:cs typeface="Trebuchet MS"/>
                <a:sym typeface="Trebuchet MS"/>
              </a:rPr>
              <a:t>Reliably predicting the remaining life of mechanical equipment avoids unscheduled maintenance and extends equipment utility.</a:t>
            </a:r>
            <a:endParaRPr kumimoji="0" sz="1400" b="0" i="0" u="none" strike="noStrike" kern="0" cap="none" spc="0" normalizeH="0" baseline="0" noProof="0" dirty="0">
              <a:ln>
                <a:noFill/>
              </a:ln>
              <a:solidFill>
                <a:srgbClr val="FFFFFF"/>
              </a:solidFill>
              <a:effectLst/>
              <a:uLnTx/>
              <a:uFillTx/>
              <a:latin typeface="Arial"/>
              <a:ea typeface="MS PGothic"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1" i="0" u="none" strike="noStrike" kern="0" cap="none" spc="0" normalizeH="0" baseline="0" noProof="0" dirty="0">
              <a:ln>
                <a:noFill/>
              </a:ln>
              <a:solidFill>
                <a:srgbClr val="FFFFFF"/>
              </a:solidFill>
              <a:effectLst/>
              <a:uLnTx/>
              <a:uFillTx/>
              <a:latin typeface="Trebuchet MS"/>
              <a:ea typeface="Trebuchet MS"/>
              <a:cs typeface="Trebuchet MS"/>
              <a:sym typeface="Trebuchet M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Trebuchet MS"/>
                <a:ea typeface="MS PGothic" pitchFamily="34" charset="-128"/>
                <a:cs typeface="Arial"/>
                <a:sym typeface="Trebuchet MS"/>
              </a:rPr>
              <a:t>The health of an engine fleet can be modeled using data from 21 engine sensors (temperature, pressure, rpm, etc.).  </a:t>
            </a:r>
            <a:endParaRPr kumimoji="0" sz="1200" b="1" i="0" u="none" strike="noStrike" kern="0" cap="none" spc="0" normalizeH="0" baseline="0" noProof="0" dirty="0">
              <a:ln>
                <a:noFill/>
              </a:ln>
              <a:solidFill>
                <a:srgbClr val="FFFFFF"/>
              </a:solidFill>
              <a:effectLst/>
              <a:uLnTx/>
              <a:uFillTx/>
              <a:latin typeface="Trebuchet MS"/>
              <a:ea typeface="MS PGothic"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1" i="0" u="none" strike="noStrike" kern="0" cap="none" spc="0" normalizeH="0" baseline="0" noProof="0" dirty="0">
              <a:ln>
                <a:noFill/>
              </a:ln>
              <a:solidFill>
                <a:srgbClr val="B3B3B3"/>
              </a:solidFill>
              <a:effectLst/>
              <a:uLnTx/>
              <a:uFillTx/>
              <a:latin typeface="Trebuchet MS"/>
              <a:ea typeface="MS PGothic" pitchFamily="34" charset="-128"/>
              <a:cs typeface="Arial"/>
              <a:sym typeface="Trebuchet M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FFFFFF"/>
                </a:solidFill>
                <a:effectLst/>
                <a:uLnTx/>
                <a:uFillTx/>
                <a:latin typeface="Trebuchet MS"/>
                <a:ea typeface="MS PGothic" pitchFamily="34" charset="-128"/>
                <a:cs typeface="Arial"/>
                <a:sym typeface="Trebuchet MS"/>
              </a:rPr>
              <a:t>State of the art deep learning models are proving capable of predicting the remaining useful life with </a:t>
            </a:r>
            <a:br>
              <a:rPr kumimoji="0" lang="en-US" sz="1200" b="0" i="0" u="none" strike="noStrike" kern="0" cap="none" spc="0" normalizeH="0" baseline="0" noProof="0" dirty="0">
                <a:ln>
                  <a:noFill/>
                </a:ln>
                <a:solidFill>
                  <a:srgbClr val="FFFFFF"/>
                </a:solidFill>
                <a:effectLst/>
                <a:uLnTx/>
                <a:uFillTx/>
                <a:latin typeface="Trebuchet MS"/>
                <a:ea typeface="Trebuchet MS"/>
                <a:cs typeface="Trebuchet MS"/>
                <a:sym typeface="Trebuchet MS"/>
              </a:rPr>
            </a:br>
            <a:r>
              <a:rPr kumimoji="0" lang="en-US" sz="1200" b="0" i="0" u="none" strike="noStrike" kern="0" cap="none" spc="0" normalizeH="0" baseline="0" noProof="0" dirty="0">
                <a:ln>
                  <a:noFill/>
                </a:ln>
                <a:solidFill>
                  <a:srgbClr val="76B900"/>
                </a:solidFill>
                <a:effectLst/>
                <a:uLnTx/>
                <a:uFillTx/>
                <a:latin typeface="Trebuchet MS"/>
                <a:ea typeface="Trebuchet MS"/>
                <a:cs typeface="Trebuchet MS"/>
                <a:sym typeface="Trebuchet MS"/>
              </a:rPr>
              <a:t>35-49% better accuracy than </a:t>
            </a:r>
            <a:br>
              <a:rPr kumimoji="0" lang="en-US" sz="1200" b="0" i="0" u="none" strike="noStrike" kern="0" cap="none" spc="0" normalizeH="0" baseline="0" noProof="0" dirty="0">
                <a:ln>
                  <a:noFill/>
                </a:ln>
                <a:solidFill>
                  <a:srgbClr val="76B900"/>
                </a:solidFill>
                <a:effectLst/>
                <a:uLnTx/>
                <a:uFillTx/>
                <a:latin typeface="Trebuchet MS"/>
                <a:ea typeface="Trebuchet MS"/>
                <a:cs typeface="Trebuchet MS"/>
                <a:sym typeface="Trebuchet MS"/>
              </a:rPr>
            </a:br>
            <a:r>
              <a:rPr kumimoji="0" lang="en-US" sz="1200" b="0" i="0" u="none" strike="noStrike" kern="0" cap="none" spc="0" normalizeH="0" baseline="0" noProof="0" dirty="0">
                <a:ln>
                  <a:noFill/>
                </a:ln>
                <a:solidFill>
                  <a:srgbClr val="76B900"/>
                </a:solidFill>
                <a:effectLst/>
                <a:uLnTx/>
                <a:uFillTx/>
                <a:latin typeface="Trebuchet MS"/>
                <a:ea typeface="Trebuchet MS"/>
                <a:cs typeface="Trebuchet MS"/>
                <a:sym typeface="Trebuchet MS"/>
              </a:rPr>
              <a:t>traditional methods.</a:t>
            </a:r>
            <a:endParaRPr kumimoji="0" sz="1200" b="0" i="0" u="none" strike="noStrike" kern="0" cap="none" spc="0" normalizeH="0" baseline="0" noProof="0" dirty="0">
              <a:ln>
                <a:noFill/>
              </a:ln>
              <a:solidFill>
                <a:srgbClr val="76B900"/>
              </a:solidFill>
              <a:effectLst/>
              <a:uLnTx/>
              <a:uFillTx/>
              <a:latin typeface="Trebuchet MS"/>
              <a:ea typeface="Trebuchet MS"/>
              <a:cs typeface="Trebuchet MS"/>
              <a:sym typeface="Trebuchet MS"/>
            </a:endParaRPr>
          </a:p>
        </p:txBody>
      </p:sp>
      <p:pic>
        <p:nvPicPr>
          <p:cNvPr id="667" name="Google Shape;667;p21"/>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526226" y="5310746"/>
            <a:ext cx="983382" cy="212102"/>
          </a:xfrm>
          <a:prstGeom prst="rect">
            <a:avLst/>
          </a:prstGeom>
          <a:noFill/>
          <a:ln>
            <a:noFill/>
          </a:ln>
        </p:spPr>
      </p:pic>
      <p:pic>
        <p:nvPicPr>
          <p:cNvPr id="668" name="Google Shape;668;p21"/>
          <p:cNvPicPr preferRelativeResize="0"/>
          <p:nvPr/>
        </p:nvPicPr>
        <p:blipFill rotWithShape="1">
          <a:blip r:embed="rId5" cstate="email">
            <a:alphaModFix/>
            <a:extLst>
              <a:ext uri="{28A0092B-C50C-407E-A947-70E740481C1C}">
                <a14:useLocalDpi xmlns:a14="http://schemas.microsoft.com/office/drawing/2010/main"/>
              </a:ext>
            </a:extLst>
          </a:blip>
          <a:srcRect/>
          <a:stretch/>
        </p:blipFill>
        <p:spPr>
          <a:xfrm>
            <a:off x="7699072" y="3591697"/>
            <a:ext cx="2877225" cy="1931151"/>
          </a:xfrm>
          <a:prstGeom prst="rect">
            <a:avLst/>
          </a:prstGeom>
          <a:noFill/>
          <a:ln w="19050" cap="flat" cmpd="sng">
            <a:solidFill>
              <a:srgbClr val="A6A6A6"/>
            </a:solidFill>
            <a:prstDash val="solid"/>
            <a:round/>
            <a:headEnd type="none" w="sm" len="sm"/>
            <a:tailEnd type="none" w="sm" len="sm"/>
          </a:ln>
        </p:spPr>
      </p:pic>
      <p:sp>
        <p:nvSpPr>
          <p:cNvPr id="669" name="Google Shape;669;p21"/>
          <p:cNvSpPr txBox="1"/>
          <p:nvPr/>
        </p:nvSpPr>
        <p:spPr>
          <a:xfrm>
            <a:off x="2461330" y="5920826"/>
            <a:ext cx="9711559" cy="230792"/>
          </a:xfrm>
          <a:prstGeom prst="rect">
            <a:avLst/>
          </a:prstGeom>
          <a:noFill/>
          <a:ln>
            <a:noFill/>
          </a:ln>
        </p:spPr>
        <p:txBody>
          <a:bodyPr spcFirstLastPara="1" wrap="square" lIns="91425" tIns="45700" rIns="91425" bIns="45700" anchor="ctr" anchorCtr="0">
            <a:spAutoFit/>
          </a:bodyPr>
          <a:lstStyle/>
          <a:p>
            <a:pPr marL="0" marR="0" lvl="0" indent="0" algn="l" defTabSz="914400" rtl="0" eaLnBrk="1" fontAlgn="auto" latinLnBrk="0" hangingPunct="1">
              <a:lnSpc>
                <a:spcPct val="9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6E6E6E"/>
                </a:solidFill>
                <a:effectLst/>
                <a:uLnTx/>
                <a:uFillTx/>
                <a:latin typeface="Trebuchet MS"/>
                <a:ea typeface="Trebuchet MS"/>
                <a:cs typeface="Trebuchet MS"/>
                <a:sym typeface="Trebuchet MS"/>
              </a:rPr>
              <a:t>NASA engine dataset: Turbofan Engine Degradation Simulation Data Set </a:t>
            </a:r>
            <a:r>
              <a:rPr kumimoji="0" lang="en-US" sz="1000" b="0" i="0" u="sng" strike="noStrike" kern="0" cap="none" spc="0" normalizeH="0" baseline="0" noProof="0" dirty="0">
                <a:ln>
                  <a:noFill/>
                </a:ln>
                <a:solidFill>
                  <a:srgbClr val="FFFFFF"/>
                </a:solidFill>
                <a:effectLst/>
                <a:uLnTx/>
                <a:uFillTx/>
                <a:latin typeface="Arial"/>
                <a:ea typeface="Arial"/>
                <a:cs typeface="Arial"/>
                <a:sym typeface="Arial"/>
                <a:hlinkClick r:id="rId6"/>
              </a:rPr>
              <a:t>https://ti.arc.nasa.gov/tech/dash/groups/pcoe/prognostic-data-repository/</a:t>
            </a:r>
            <a:endParaRPr kumimoji="0" sz="1000" b="0" i="0" u="none" strike="noStrike" kern="0" cap="none" spc="0" normalizeH="0" baseline="0" noProof="0" dirty="0">
              <a:ln>
                <a:noFill/>
              </a:ln>
              <a:solidFill>
                <a:srgbClr val="B3B3B3"/>
              </a:solidFill>
              <a:effectLst/>
              <a:uLnTx/>
              <a:uFillTx/>
              <a:latin typeface="Trebuchet MS"/>
              <a:ea typeface="Trebuchet MS"/>
              <a:cs typeface="Trebuchet MS"/>
              <a:sym typeface="Trebuchet MS"/>
            </a:endParaRPr>
          </a:p>
        </p:txBody>
      </p:sp>
      <p:pic>
        <p:nvPicPr>
          <p:cNvPr id="670" name="Google Shape;670;p21"/>
          <p:cNvPicPr preferRelativeResize="0">
            <a:picLocks noChangeAspect="1"/>
          </p:cNvPicPr>
          <p:nvPr/>
        </p:nvPicPr>
        <p:blipFill rotWithShape="1">
          <a:blip r:embed="rId7" cstate="email">
            <a:alphaModFix/>
            <a:biLevel thresh="75000"/>
            <a:extLst>
              <a:ext uri="{BEBA8EAE-BF5A-486C-A8C5-ECC9F3942E4B}">
                <a14:imgProps xmlns:a14="http://schemas.microsoft.com/office/drawing/2010/main">
                  <a14:imgLayer r:embed="rId8">
                    <a14:imgEffect>
                      <a14:saturation sat="101000"/>
                    </a14:imgEffect>
                  </a14:imgLayer>
                </a14:imgProps>
              </a:ext>
              <a:ext uri="{28A0092B-C50C-407E-A947-70E740481C1C}">
                <a14:useLocalDpi xmlns:a14="http://schemas.microsoft.com/office/drawing/2010/main"/>
              </a:ext>
            </a:extLst>
          </a:blip>
          <a:srcRect/>
          <a:stretch/>
        </p:blipFill>
        <p:spPr>
          <a:xfrm>
            <a:off x="498133" y="4833362"/>
            <a:ext cx="1254251" cy="38404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WHAT DOES THIS WORKSHOP COVER?</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331163"/>
            <a:ext cx="9759140" cy="3508653"/>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Data </a:t>
            </a:r>
            <a:r>
              <a:rPr lang="en-US" dirty="0">
                <a:solidFill>
                  <a:schemeClr val="bg1"/>
                </a:solidFill>
                <a:latin typeface="Arial" panose="020B0604020202020204" pitchFamily="34" charset="0"/>
                <a:ea typeface="Trebuchet MS"/>
                <a:cs typeface="Arial" panose="020B0604020202020204" pitchFamily="34" charset="0"/>
                <a:sym typeface="Trebuchet MS"/>
              </a:rPr>
              <a:t>collection, curation, augmentation, defining performance metric, training, inferencing, and iterating the whole pipeline to improve performance</a:t>
            </a: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ea typeface="Trebuchet MS"/>
                <a:cs typeface="Arial" panose="020B0604020202020204" pitchFamily="34" charset="0"/>
                <a:sym typeface="Trebuchet MS"/>
              </a:rPr>
              <a:t>Data curation covers processing </a:t>
            </a:r>
            <a:r>
              <a:rPr lang="en-US" dirty="0">
                <a:solidFill>
                  <a:schemeClr val="bg1"/>
                </a:solidFill>
                <a:latin typeface="Arial" panose="020B0604020202020204" pitchFamily="34" charset="0"/>
                <a:cs typeface="Arial" panose="020B0604020202020204" pitchFamily="34" charset="0"/>
              </a:rPr>
              <a:t>raw dataset into panda’s data-frame, </a:t>
            </a:r>
            <a:r>
              <a:rPr lang="en-US" dirty="0">
                <a:solidFill>
                  <a:schemeClr val="bg1"/>
                </a:solidFill>
                <a:latin typeface="Arial" panose="020B0604020202020204" pitchFamily="34" charset="0"/>
                <a:ea typeface="Trebuchet MS"/>
                <a:cs typeface="Arial" panose="020B0604020202020204" pitchFamily="34" charset="0"/>
                <a:sym typeface="Trebuchet MS"/>
              </a:rPr>
              <a:t>balancing heavily imbalanced dataset, data augmentation, and labeling introduction</a:t>
            </a: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Several Deep Learning model, e.g. : Autoencoders and LSTMS to tackle different aspect of data analysis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Directions on how to translate data into different categories of deep learning models. </a:t>
            </a:r>
            <a:r>
              <a:rPr lang="en-US">
                <a:solidFill>
                  <a:schemeClr val="bg1"/>
                </a:solidFill>
                <a:latin typeface="Arial" panose="020B0604020202020204" pitchFamily="34" charset="0"/>
                <a:cs typeface="Arial" panose="020B0604020202020204" pitchFamily="34" charset="0"/>
              </a:rPr>
              <a:t>Learn </a:t>
            </a:r>
            <a:r>
              <a:rPr lang="en-US" dirty="0">
                <a:solidFill>
                  <a:schemeClr val="bg1"/>
                </a:solidFill>
                <a:latin typeface="Arial" panose="020B0604020202020204" pitchFamily="34" charset="0"/>
                <a:cs typeface="Arial" panose="020B0604020202020204" pitchFamily="34" charset="0"/>
              </a:rPr>
              <a:t>how turn data in a classification problem vs. how to approach it from the anomaly detection point of view</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How to use </a:t>
            </a:r>
            <a:r>
              <a:rPr lang="en-US" dirty="0" err="1">
                <a:solidFill>
                  <a:schemeClr val="bg1"/>
                </a:solidFill>
                <a:latin typeface="Arial" panose="020B0604020202020204" pitchFamily="34" charset="0"/>
                <a:cs typeface="Arial" panose="020B0604020202020204" pitchFamily="34" charset="0"/>
              </a:rPr>
              <a:t>cuDF</a:t>
            </a:r>
            <a:r>
              <a:rPr lang="en-US" dirty="0">
                <a:solidFill>
                  <a:schemeClr val="bg1"/>
                </a:solidFill>
                <a:latin typeface="Arial" panose="020B0604020202020204" pitchFamily="34" charset="0"/>
                <a:cs typeface="Arial" panose="020B0604020202020204" pitchFamily="34" charset="0"/>
              </a:rPr>
              <a:t> to increase performance of your models</a:t>
            </a: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11</a:t>
            </a:fld>
            <a:endParaRPr lang="en-US" dirty="0"/>
          </a:p>
        </p:txBody>
      </p:sp>
    </p:spTree>
    <p:extLst>
      <p:ext uri="{BB962C8B-B14F-4D97-AF65-F5344CB8AC3E}">
        <p14:creationId xmlns:p14="http://schemas.microsoft.com/office/powerpoint/2010/main" val="3571774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dirty="0">
                <a:latin typeface="Arial" panose="020B0604020202020204" pitchFamily="34" charset="0"/>
                <a:cs typeface="Arial" panose="020B0604020202020204" pitchFamily="34" charset="0"/>
              </a:rPr>
              <a:t>workshop structure</a:t>
            </a:r>
          </a:p>
        </p:txBody>
      </p:sp>
      <p:grpSp>
        <p:nvGrpSpPr>
          <p:cNvPr id="5" name="Google Shape;502;p102">
            <a:extLst>
              <a:ext uri="{FF2B5EF4-FFF2-40B4-BE49-F238E27FC236}">
                <a16:creationId xmlns:a16="http://schemas.microsoft.com/office/drawing/2014/main" id="{FB8D74FA-6AE4-A747-8E6F-82A6471E154D}"/>
              </a:ext>
            </a:extLst>
          </p:cNvPr>
          <p:cNvGrpSpPr/>
          <p:nvPr/>
        </p:nvGrpSpPr>
        <p:grpSpPr>
          <a:xfrm>
            <a:off x="854010" y="1836246"/>
            <a:ext cx="4798142" cy="2077532"/>
            <a:chOff x="599768" y="1728678"/>
            <a:chExt cx="4798142" cy="1995948"/>
          </a:xfrm>
        </p:grpSpPr>
        <p:sp>
          <p:nvSpPr>
            <p:cNvPr id="6" name="Google Shape;503;p102">
              <a:extLst>
                <a:ext uri="{FF2B5EF4-FFF2-40B4-BE49-F238E27FC236}">
                  <a16:creationId xmlns:a16="http://schemas.microsoft.com/office/drawing/2014/main" id="{317E49DD-4E89-7C44-8BA5-B3A99317E310}"/>
                </a:ext>
              </a:extLst>
            </p:cNvPr>
            <p:cNvSpPr/>
            <p:nvPr/>
          </p:nvSpPr>
          <p:spPr>
            <a:xfrm>
              <a:off x="599768" y="1728678"/>
              <a:ext cx="4798142" cy="1995948"/>
            </a:xfrm>
            <a:prstGeom prst="rect">
              <a:avLst/>
            </a:prstGeom>
            <a:solidFill>
              <a:srgbClr val="92D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7" name="Google Shape;504;p102">
              <a:extLst>
                <a:ext uri="{FF2B5EF4-FFF2-40B4-BE49-F238E27FC236}">
                  <a16:creationId xmlns:a16="http://schemas.microsoft.com/office/drawing/2014/main" id="{967A5E4B-6613-6641-8FB2-8DF486BCA216}"/>
                </a:ext>
              </a:extLst>
            </p:cNvPr>
            <p:cNvSpPr/>
            <p:nvPr/>
          </p:nvSpPr>
          <p:spPr>
            <a:xfrm>
              <a:off x="689515" y="1775807"/>
              <a:ext cx="4597167" cy="1887818"/>
            </a:xfrm>
            <a:prstGeom prst="rect">
              <a:avLst/>
            </a:prstGeom>
            <a:solidFill>
              <a:srgbClr val="92D050"/>
            </a:solid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Discuss predictive maintenance,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Blackblaze</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 hard drive data, challenges of dealing with large noisy datasets.</a:t>
              </a: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Scope into short-term </a:t>
              </a:r>
              <a:r>
                <a:rPr lang="en-US" sz="1200" dirty="0">
                  <a:solidFill>
                    <a:srgbClr val="000000"/>
                  </a:solidFill>
                  <a:latin typeface="Arial" panose="020B0604020202020204" pitchFamily="34" charset="0"/>
                  <a:ea typeface="Trebuchet MS"/>
                  <a:cs typeface="Arial" panose="020B0604020202020204" pitchFamily="34" charset="0"/>
                  <a:sym typeface="Trebuchet MS"/>
                </a:rPr>
                <a:t>ML</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 automation problem. </a:t>
              </a: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Ingest raw real dataset from GPU production line for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XGBoost</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 model. </a:t>
              </a: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Format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DataFrame</a:t>
              </a:r>
              <a:r>
                <a:rPr lang="en-US" sz="1200" dirty="0" err="1">
                  <a:solidFill>
                    <a:srgbClr val="000000"/>
                  </a:solidFill>
                  <a:latin typeface="Arial" panose="020B0604020202020204" pitchFamily="34" charset="0"/>
                  <a:ea typeface="Trebuchet MS"/>
                  <a:cs typeface="Arial" panose="020B0604020202020204" pitchFamily="34" charset="0"/>
                  <a:sym typeface="Trebuchet MS"/>
                </a:rPr>
                <a:t>s</a:t>
              </a:r>
              <a:r>
                <a:rPr lang="en-US" sz="1200" dirty="0">
                  <a:solidFill>
                    <a:srgbClr val="000000"/>
                  </a:solidFill>
                  <a:latin typeface="Arial" panose="020B0604020202020204" pitchFamily="34" charset="0"/>
                  <a:ea typeface="Trebuchet MS"/>
                  <a:cs typeface="Arial" panose="020B0604020202020204" pitchFamily="34" charset="0"/>
                  <a:sym typeface="Trebuchet MS"/>
                </a:rPr>
                <a:t> and </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into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DMatrices</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 to fit into model. </a:t>
              </a: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Analyze dataset statistics (i.e. false positives, true positives.) </a:t>
              </a:r>
              <a:endParaRPr lang="en-US" sz="1200" dirty="0">
                <a:solidFill>
                  <a:srgbClr val="000000"/>
                </a:solidFill>
                <a:latin typeface="Arial" panose="020B0604020202020204" pitchFamily="34" charset="0"/>
                <a:ea typeface="Trebuchet MS"/>
                <a:cs typeface="Arial" panose="020B0604020202020204" pitchFamily="34" charset="0"/>
                <a:sym typeface="Trebuchet MS"/>
              </a:endParaRP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Examine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XGBoost</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 performance over the model.</a:t>
              </a:r>
            </a:p>
            <a:p>
              <a:pPr marL="228600" marR="0" lvl="0" indent="-228600" algn="l" rtl="0">
                <a:lnSpc>
                  <a:spcPct val="90000"/>
                </a:lnSpc>
                <a:spcBef>
                  <a:spcPts val="0"/>
                </a:spcBef>
                <a:spcAft>
                  <a:spcPts val="0"/>
                </a:spcAft>
                <a:buClr>
                  <a:srgbClr val="000000"/>
                </a:buClr>
                <a:buSzPts val="1200"/>
                <a:buFont typeface="Arial"/>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Learn how to balance imbalanced data and measure relevant KPIs to assess the model.</a:t>
              </a:r>
              <a:endParaRPr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endParaRPr>
            </a:p>
            <a:p>
              <a:pPr marL="0" marR="0" lvl="0" indent="0" algn="l" rtl="0">
                <a:lnSpc>
                  <a:spcPct val="90000"/>
                </a:lnSpc>
                <a:spcBef>
                  <a:spcPts val="0"/>
                </a:spcBef>
                <a:spcAft>
                  <a:spcPts val="0"/>
                </a:spcAft>
                <a:buClr>
                  <a:srgbClr val="000000"/>
                </a:buClr>
                <a:buSzPts val="1200"/>
                <a:buFont typeface="Arial"/>
                <a:buNone/>
              </a:pPr>
              <a:endParaRPr sz="12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grpSp>
      <p:grpSp>
        <p:nvGrpSpPr>
          <p:cNvPr id="8" name="Google Shape;505;p102">
            <a:extLst>
              <a:ext uri="{FF2B5EF4-FFF2-40B4-BE49-F238E27FC236}">
                <a16:creationId xmlns:a16="http://schemas.microsoft.com/office/drawing/2014/main" id="{A1B5C4B4-A5A3-4049-8571-CE4519402D20}"/>
              </a:ext>
            </a:extLst>
          </p:cNvPr>
          <p:cNvGrpSpPr/>
          <p:nvPr/>
        </p:nvGrpSpPr>
        <p:grpSpPr>
          <a:xfrm>
            <a:off x="854010" y="1031550"/>
            <a:ext cx="4798142" cy="762181"/>
            <a:chOff x="599768" y="1604864"/>
            <a:chExt cx="4798142" cy="1995950"/>
          </a:xfrm>
        </p:grpSpPr>
        <p:sp>
          <p:nvSpPr>
            <p:cNvPr id="9" name="Google Shape;506;p102">
              <a:extLst>
                <a:ext uri="{FF2B5EF4-FFF2-40B4-BE49-F238E27FC236}">
                  <a16:creationId xmlns:a16="http://schemas.microsoft.com/office/drawing/2014/main" id="{87BC40F4-8059-3749-8A7F-146FB6D5BBAC}"/>
                </a:ext>
              </a:extLst>
            </p:cNvPr>
            <p:cNvSpPr/>
            <p:nvPr/>
          </p:nvSpPr>
          <p:spPr>
            <a:xfrm>
              <a:off x="599768" y="1604864"/>
              <a:ext cx="4798142" cy="1995950"/>
            </a:xfrm>
            <a:prstGeom prst="rect">
              <a:avLst/>
            </a:prstGeom>
            <a:solidFill>
              <a:schemeClr val="tx2">
                <a:lumMod val="5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10" name="Google Shape;507;p102">
              <a:extLst>
                <a:ext uri="{FF2B5EF4-FFF2-40B4-BE49-F238E27FC236}">
                  <a16:creationId xmlns:a16="http://schemas.microsoft.com/office/drawing/2014/main" id="{41E18C4A-0D08-4F47-A9FD-D6920CC49C9B}"/>
                </a:ext>
              </a:extLst>
            </p:cNvPr>
            <p:cNvSpPr/>
            <p:nvPr/>
          </p:nvSpPr>
          <p:spPr>
            <a:xfrm>
              <a:off x="898588" y="2432062"/>
              <a:ext cx="4388094" cy="1075088"/>
            </a:xfrm>
            <a:prstGeom prst="rect">
              <a:avLst/>
            </a:prstGeom>
            <a:solidFill>
              <a:schemeClr val="tx2">
                <a:lumMod val="50000"/>
              </a:schemeClr>
            </a:solidFill>
            <a:ln>
              <a:noFill/>
            </a:ln>
          </p:spPr>
          <p:txBody>
            <a:bodyPr spcFirstLastPara="1" wrap="square" lIns="91425" tIns="45700" rIns="91425" bIns="45700" anchor="t" anchorCtr="0">
              <a:noAutofit/>
            </a:bodyPr>
            <a:lstStyle/>
            <a:p>
              <a:r>
                <a:rPr lang="en-US" sz="1400" dirty="0"/>
                <a:t>Training GPU </a:t>
              </a:r>
              <a:r>
                <a:rPr lang="en-US" sz="1400" dirty="0" err="1"/>
                <a:t>XGBoost</a:t>
              </a:r>
              <a:r>
                <a:rPr lang="en-US" sz="1400" dirty="0"/>
                <a:t> models with RAPIDS for Time Series</a:t>
              </a:r>
            </a:p>
          </p:txBody>
        </p:sp>
        <p:sp>
          <p:nvSpPr>
            <p:cNvPr id="11" name="Google Shape;508;p102">
              <a:extLst>
                <a:ext uri="{FF2B5EF4-FFF2-40B4-BE49-F238E27FC236}">
                  <a16:creationId xmlns:a16="http://schemas.microsoft.com/office/drawing/2014/main" id="{05D098B3-7A84-6B4C-82DF-CCFD94ABB74D}"/>
                </a:ext>
              </a:extLst>
            </p:cNvPr>
            <p:cNvSpPr/>
            <p:nvPr/>
          </p:nvSpPr>
          <p:spPr>
            <a:xfrm>
              <a:off x="898588" y="1931758"/>
              <a:ext cx="4236097" cy="648598"/>
            </a:xfrm>
            <a:prstGeom prst="rect">
              <a:avLst/>
            </a:prstGeom>
            <a:solidFill>
              <a:schemeClr val="tx2">
                <a:lumMod val="50000"/>
              </a:schemeClr>
            </a:solid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rgbClr val="FFFFFF"/>
                  </a:solidFill>
                  <a:latin typeface="Arial" panose="020B0604020202020204" pitchFamily="34" charset="0"/>
                  <a:ea typeface="Trebuchet MS"/>
                  <a:cs typeface="Arial" panose="020B0604020202020204" pitchFamily="34" charset="0"/>
                  <a:sym typeface="Trebuchet MS"/>
                </a:rPr>
                <a:t>LAB 1 (2 hrs.)</a:t>
              </a:r>
              <a:endParaRPr sz="14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grpSp>
      <p:grpSp>
        <p:nvGrpSpPr>
          <p:cNvPr id="12" name="Google Shape;509;p102">
            <a:extLst>
              <a:ext uri="{FF2B5EF4-FFF2-40B4-BE49-F238E27FC236}">
                <a16:creationId xmlns:a16="http://schemas.microsoft.com/office/drawing/2014/main" id="{EC7BA576-850B-CA40-931E-0118556A43A1}"/>
              </a:ext>
            </a:extLst>
          </p:cNvPr>
          <p:cNvGrpSpPr/>
          <p:nvPr/>
        </p:nvGrpSpPr>
        <p:grpSpPr>
          <a:xfrm>
            <a:off x="5838782" y="1832889"/>
            <a:ext cx="4798142" cy="2077531"/>
            <a:chOff x="599768" y="1728678"/>
            <a:chExt cx="4798142" cy="3257824"/>
          </a:xfrm>
        </p:grpSpPr>
        <p:sp>
          <p:nvSpPr>
            <p:cNvPr id="13" name="Google Shape;510;p102">
              <a:extLst>
                <a:ext uri="{FF2B5EF4-FFF2-40B4-BE49-F238E27FC236}">
                  <a16:creationId xmlns:a16="http://schemas.microsoft.com/office/drawing/2014/main" id="{46342162-45C8-2046-9ED6-21531D03CD7F}"/>
                </a:ext>
              </a:extLst>
            </p:cNvPr>
            <p:cNvSpPr/>
            <p:nvPr/>
          </p:nvSpPr>
          <p:spPr>
            <a:xfrm>
              <a:off x="599768" y="1728678"/>
              <a:ext cx="4798142" cy="3257824"/>
            </a:xfrm>
            <a:prstGeom prst="rect">
              <a:avLst/>
            </a:prstGeom>
            <a:solidFill>
              <a:srgbClr val="92D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14" name="Google Shape;511;p102">
              <a:extLst>
                <a:ext uri="{FF2B5EF4-FFF2-40B4-BE49-F238E27FC236}">
                  <a16:creationId xmlns:a16="http://schemas.microsoft.com/office/drawing/2014/main" id="{83172A77-7716-1541-B169-49FF0529923F}"/>
                </a:ext>
              </a:extLst>
            </p:cNvPr>
            <p:cNvSpPr/>
            <p:nvPr/>
          </p:nvSpPr>
          <p:spPr>
            <a:xfrm>
              <a:off x="773476" y="1873588"/>
              <a:ext cx="4434825" cy="2940983"/>
            </a:xfrm>
            <a:prstGeom prst="rect">
              <a:avLst/>
            </a:prstGeom>
            <a:noFill/>
            <a:ln>
              <a:noFill/>
            </a:ln>
          </p:spPr>
          <p:txBody>
            <a:bodyPr spcFirstLastPara="1" wrap="square" lIns="91425" tIns="45700" rIns="91425" bIns="45700" anchor="t" anchorCtr="0">
              <a:noAutofit/>
            </a:bodyPr>
            <a:lstStyle/>
            <a:p>
              <a:pPr marL="228600" lvl="0" indent="-228600">
                <a:lnSpc>
                  <a:spcPct val="90000"/>
                </a:lnSpc>
                <a:spcBef>
                  <a:spcPts val="0"/>
                </a:spcBef>
                <a:spcAft>
                  <a:spcPts val="0"/>
                </a:spcAft>
                <a:buFont typeface="+mj-lt"/>
                <a:buAutoNum type="arabicPeriod"/>
              </a:pPr>
              <a:r>
                <a:rPr lang="en-US" sz="1200" dirty="0">
                  <a:solidFill>
                    <a:srgbClr val="000000"/>
                  </a:solidFill>
                  <a:latin typeface="Arial" panose="020B0604020202020204" pitchFamily="34" charset="0"/>
                  <a:ea typeface="Trebuchet MS"/>
                  <a:cs typeface="Arial" panose="020B0604020202020204" pitchFamily="34" charset="0"/>
                  <a:sym typeface="Trebuchet MS"/>
                </a:rPr>
                <a:t>Discuss Recurrent Networks and Long Short-Term Memory (LSTMs).</a:t>
              </a:r>
            </a:p>
            <a:p>
              <a:pPr marL="228600" lvl="0" indent="-228600">
                <a:lnSpc>
                  <a:spcPct val="90000"/>
                </a:lnSpc>
                <a:spcBef>
                  <a:spcPts val="0"/>
                </a:spcBef>
                <a:spcAft>
                  <a:spcPts val="0"/>
                </a:spcAft>
                <a:buFont typeface="+mj-lt"/>
                <a:buAutoNum type="arabicPeriod"/>
              </a:pPr>
              <a:r>
                <a:rPr lang="en-US" sz="1200" dirty="0">
                  <a:solidFill>
                    <a:srgbClr val="000000"/>
                  </a:solidFill>
                  <a:latin typeface="Arial" panose="020B0604020202020204" pitchFamily="34" charset="0"/>
                  <a:ea typeface="Trebuchet MS"/>
                  <a:cs typeface="Arial" panose="020B0604020202020204" pitchFamily="34" charset="0"/>
                  <a:sym typeface="Trebuchet MS"/>
                </a:rPr>
                <a:t>Learn how to mitigate Vanishing Gradient Problem using LSTMs and get familiarized with their cell structure.</a:t>
              </a:r>
            </a:p>
            <a:p>
              <a:pPr marL="228600" lvl="0" indent="-228600">
                <a:lnSpc>
                  <a:spcPct val="90000"/>
                </a:lnSpc>
                <a:spcBef>
                  <a:spcPts val="0"/>
                </a:spcBef>
                <a:spcAft>
                  <a:spcPts val="0"/>
                </a:spcAft>
                <a:buFont typeface="+mj-lt"/>
                <a:buAutoNum type="arabicPeriod"/>
              </a:pPr>
              <a:r>
                <a:rPr lang="en-US" sz="1200" dirty="0">
                  <a:solidFill>
                    <a:srgbClr val="000000"/>
                  </a:solidFill>
                  <a:latin typeface="Arial" panose="020B0604020202020204" pitchFamily="34" charset="0"/>
                  <a:ea typeface="Trebuchet MS"/>
                  <a:cs typeface="Arial" panose="020B0604020202020204" pitchFamily="34" charset="0"/>
                  <a:sym typeface="Trebuchet MS"/>
                </a:rPr>
                <a:t>Learn how to create sequences of data to feed the temporal nature of RNNs.</a:t>
              </a:r>
            </a:p>
            <a:p>
              <a:pPr marL="228600" marR="0" lvl="0" indent="-228600" algn="l" rtl="0">
                <a:lnSpc>
                  <a:spcPct val="90000"/>
                </a:lnSpc>
                <a:spcBef>
                  <a:spcPts val="0"/>
                </a:spcBef>
                <a:spcAft>
                  <a:spcPts val="0"/>
                </a:spcAft>
                <a:buFont typeface="+mj-lt"/>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Design different RNN architectures and even create your own model.</a:t>
              </a:r>
            </a:p>
            <a:p>
              <a:pPr marL="228600" marR="0" lvl="0" indent="-228600" algn="l" rtl="0">
                <a:lnSpc>
                  <a:spcPct val="90000"/>
                </a:lnSpc>
                <a:spcBef>
                  <a:spcPts val="0"/>
                </a:spcBef>
                <a:spcAft>
                  <a:spcPts val="0"/>
                </a:spcAft>
                <a:buFont typeface="+mj-lt"/>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Learn how to create the confusion matrix and adjust the threshold to different f-1 scores.</a:t>
              </a:r>
              <a:endParaRPr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endParaRPr>
            </a:p>
          </p:txBody>
        </p:sp>
      </p:grpSp>
      <p:grpSp>
        <p:nvGrpSpPr>
          <p:cNvPr id="15" name="Google Shape;512;p102">
            <a:extLst>
              <a:ext uri="{FF2B5EF4-FFF2-40B4-BE49-F238E27FC236}">
                <a16:creationId xmlns:a16="http://schemas.microsoft.com/office/drawing/2014/main" id="{83E808F0-DEBA-7E43-B766-A6FDDF225A33}"/>
              </a:ext>
            </a:extLst>
          </p:cNvPr>
          <p:cNvGrpSpPr/>
          <p:nvPr/>
        </p:nvGrpSpPr>
        <p:grpSpPr>
          <a:xfrm>
            <a:off x="5838782" y="1034182"/>
            <a:ext cx="4798142" cy="762332"/>
            <a:chOff x="599768" y="1604469"/>
            <a:chExt cx="4798142" cy="1996345"/>
          </a:xfrm>
        </p:grpSpPr>
        <p:sp>
          <p:nvSpPr>
            <p:cNvPr id="16" name="Google Shape;513;p102">
              <a:extLst>
                <a:ext uri="{FF2B5EF4-FFF2-40B4-BE49-F238E27FC236}">
                  <a16:creationId xmlns:a16="http://schemas.microsoft.com/office/drawing/2014/main" id="{7E61B4E0-92A3-2A42-87DA-380085184CCB}"/>
                </a:ext>
              </a:extLst>
            </p:cNvPr>
            <p:cNvSpPr/>
            <p:nvPr/>
          </p:nvSpPr>
          <p:spPr>
            <a:xfrm>
              <a:off x="599768" y="1604864"/>
              <a:ext cx="4798142" cy="1995950"/>
            </a:xfrm>
            <a:prstGeom prst="rect">
              <a:avLst/>
            </a:prstGeom>
            <a:solidFill>
              <a:schemeClr val="tx2">
                <a:lumMod val="5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17" name="Google Shape;514;p102">
              <a:extLst>
                <a:ext uri="{FF2B5EF4-FFF2-40B4-BE49-F238E27FC236}">
                  <a16:creationId xmlns:a16="http://schemas.microsoft.com/office/drawing/2014/main" id="{95B9B248-73A4-3B4F-986A-3E47C9081298}"/>
                </a:ext>
              </a:extLst>
            </p:cNvPr>
            <p:cNvSpPr/>
            <p:nvPr/>
          </p:nvSpPr>
          <p:spPr>
            <a:xfrm>
              <a:off x="904786" y="2436155"/>
              <a:ext cx="4364567" cy="1085989"/>
            </a:xfrm>
            <a:prstGeom prst="rect">
              <a:avLst/>
            </a:prstGeom>
            <a:solidFill>
              <a:schemeClr val="tx2">
                <a:lumMod val="50000"/>
              </a:schemeClr>
            </a:solidFill>
            <a:ln>
              <a:noFill/>
            </a:ln>
          </p:spPr>
          <p:txBody>
            <a:bodyPr spcFirstLastPara="1" wrap="square" lIns="91425" tIns="45700" rIns="91425" bIns="45700" anchor="t" anchorCtr="0">
              <a:noAutofit/>
            </a:bodyPr>
            <a:lstStyle/>
            <a:p>
              <a:r>
                <a:rPr lang="en-US" sz="1400" dirty="0"/>
                <a:t>Training GPU LSTM models using </a:t>
              </a:r>
              <a:r>
                <a:rPr lang="en-US" sz="1400" dirty="0" err="1"/>
                <a:t>Keras+Tensorflow</a:t>
              </a:r>
              <a:r>
                <a:rPr lang="en-US" sz="1400" dirty="0"/>
                <a:t> for Time Series</a:t>
              </a:r>
            </a:p>
          </p:txBody>
        </p:sp>
        <p:sp>
          <p:nvSpPr>
            <p:cNvPr id="18" name="Google Shape;515;p102">
              <a:extLst>
                <a:ext uri="{FF2B5EF4-FFF2-40B4-BE49-F238E27FC236}">
                  <a16:creationId xmlns:a16="http://schemas.microsoft.com/office/drawing/2014/main" id="{53267915-0FDD-1A43-B81A-5216F13FC3D3}"/>
                </a:ext>
              </a:extLst>
            </p:cNvPr>
            <p:cNvSpPr/>
            <p:nvPr/>
          </p:nvSpPr>
          <p:spPr>
            <a:xfrm>
              <a:off x="898589" y="1604469"/>
              <a:ext cx="4236097" cy="967183"/>
            </a:xfrm>
            <a:prstGeom prst="rect">
              <a:avLst/>
            </a:prstGeom>
            <a:solidFill>
              <a:schemeClr val="tx2">
                <a:lumMod val="50000"/>
              </a:schemeClr>
            </a:solid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rgbClr val="FFFFFF"/>
                  </a:solidFill>
                  <a:latin typeface="Arial" panose="020B0604020202020204" pitchFamily="34" charset="0"/>
                  <a:ea typeface="Trebuchet MS"/>
                  <a:cs typeface="Arial" panose="020B0604020202020204" pitchFamily="34" charset="0"/>
                  <a:sym typeface="Trebuchet MS"/>
                </a:rPr>
                <a:t>LAB 2 (2 hrs.)</a:t>
              </a:r>
              <a:endParaRPr sz="14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grpSp>
      <p:sp>
        <p:nvSpPr>
          <p:cNvPr id="19" name="Google Shape;516;p102">
            <a:extLst>
              <a:ext uri="{FF2B5EF4-FFF2-40B4-BE49-F238E27FC236}">
                <a16:creationId xmlns:a16="http://schemas.microsoft.com/office/drawing/2014/main" id="{EE68830A-21FA-C444-8391-27AF6F59DBAA}"/>
              </a:ext>
            </a:extLst>
          </p:cNvPr>
          <p:cNvSpPr/>
          <p:nvPr/>
        </p:nvSpPr>
        <p:spPr>
          <a:xfrm rot="10800000">
            <a:off x="5165795" y="1831101"/>
            <a:ext cx="216131" cy="1662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20" name="Google Shape;517;p102">
            <a:extLst>
              <a:ext uri="{FF2B5EF4-FFF2-40B4-BE49-F238E27FC236}">
                <a16:creationId xmlns:a16="http://schemas.microsoft.com/office/drawing/2014/main" id="{E6A84B4C-BCBE-2B43-AEA5-3C7398821DED}"/>
              </a:ext>
            </a:extLst>
          </p:cNvPr>
          <p:cNvSpPr/>
          <p:nvPr/>
        </p:nvSpPr>
        <p:spPr>
          <a:xfrm rot="10800000">
            <a:off x="10089371" y="1825514"/>
            <a:ext cx="216131" cy="1662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grpSp>
        <p:nvGrpSpPr>
          <p:cNvPr id="21" name="Google Shape;518;p102">
            <a:extLst>
              <a:ext uri="{FF2B5EF4-FFF2-40B4-BE49-F238E27FC236}">
                <a16:creationId xmlns:a16="http://schemas.microsoft.com/office/drawing/2014/main" id="{9EAA652F-6347-0947-AD86-58238B5C796E}"/>
              </a:ext>
            </a:extLst>
          </p:cNvPr>
          <p:cNvGrpSpPr/>
          <p:nvPr/>
        </p:nvGrpSpPr>
        <p:grpSpPr>
          <a:xfrm>
            <a:off x="854010" y="4017386"/>
            <a:ext cx="9782914" cy="1701384"/>
            <a:chOff x="5883843" y="3625471"/>
            <a:chExt cx="4808882" cy="2236658"/>
          </a:xfrm>
        </p:grpSpPr>
        <p:grpSp>
          <p:nvGrpSpPr>
            <p:cNvPr id="22" name="Google Shape;519;p102">
              <a:extLst>
                <a:ext uri="{FF2B5EF4-FFF2-40B4-BE49-F238E27FC236}">
                  <a16:creationId xmlns:a16="http://schemas.microsoft.com/office/drawing/2014/main" id="{34CFA0BE-B8A4-9947-8399-E03E7B370F0B}"/>
                </a:ext>
              </a:extLst>
            </p:cNvPr>
            <p:cNvGrpSpPr/>
            <p:nvPr/>
          </p:nvGrpSpPr>
          <p:grpSpPr>
            <a:xfrm>
              <a:off x="5883843" y="4432150"/>
              <a:ext cx="4798142" cy="1429979"/>
              <a:chOff x="599768" y="1728676"/>
              <a:chExt cx="4798142" cy="2511241"/>
            </a:xfrm>
          </p:grpSpPr>
          <p:sp>
            <p:nvSpPr>
              <p:cNvPr id="29" name="Google Shape;520;p102">
                <a:extLst>
                  <a:ext uri="{FF2B5EF4-FFF2-40B4-BE49-F238E27FC236}">
                    <a16:creationId xmlns:a16="http://schemas.microsoft.com/office/drawing/2014/main" id="{F4056B86-A996-8741-8482-69B8AF4C44BE}"/>
                  </a:ext>
                </a:extLst>
              </p:cNvPr>
              <p:cNvSpPr/>
              <p:nvPr/>
            </p:nvSpPr>
            <p:spPr>
              <a:xfrm>
                <a:off x="599768" y="1728676"/>
                <a:ext cx="4798142" cy="2511241"/>
              </a:xfrm>
              <a:prstGeom prst="rect">
                <a:avLst/>
              </a:prstGeom>
              <a:solidFill>
                <a:srgbClr val="92D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30" name="Google Shape;521;p102">
                <a:extLst>
                  <a:ext uri="{FF2B5EF4-FFF2-40B4-BE49-F238E27FC236}">
                    <a16:creationId xmlns:a16="http://schemas.microsoft.com/office/drawing/2014/main" id="{DE6DCA1F-BC00-7A48-A00D-5FA7D1C3DA47}"/>
                  </a:ext>
                </a:extLst>
              </p:cNvPr>
              <p:cNvSpPr/>
              <p:nvPr/>
            </p:nvSpPr>
            <p:spPr>
              <a:xfrm>
                <a:off x="784216" y="1896175"/>
                <a:ext cx="4511544" cy="1769069"/>
              </a:xfrm>
              <a:prstGeom prst="rect">
                <a:avLst/>
              </a:prstGeom>
              <a:noFill/>
              <a:ln>
                <a:noFill/>
              </a:ln>
            </p:spPr>
            <p:txBody>
              <a:bodyPr spcFirstLastPara="1" wrap="square" lIns="91425" tIns="45700" rIns="91425" bIns="45700" anchor="t" anchorCtr="0">
                <a:noAutofit/>
              </a:bodyPr>
              <a:lstStyle/>
              <a:p>
                <a:pPr marL="228600" lvl="0" indent="-228600">
                  <a:lnSpc>
                    <a:spcPct val="90000"/>
                  </a:lnSpc>
                  <a:spcBef>
                    <a:spcPts val="0"/>
                  </a:spcBef>
                  <a:spcAft>
                    <a:spcPts val="0"/>
                  </a:spcAft>
                  <a:buClr>
                    <a:srgbClr val="000000"/>
                  </a:buClr>
                  <a:buSzPts val="1200"/>
                  <a:buFont typeface="+mj-lt"/>
                  <a:buAutoNum type="arabicPeriod"/>
                </a:pPr>
                <a:r>
                  <a:rPr lang="en-US" sz="1200" dirty="0">
                    <a:solidFill>
                      <a:srgbClr val="000000"/>
                    </a:solidFill>
                    <a:latin typeface="Arial" panose="020B0604020202020204" pitchFamily="34" charset="0"/>
                    <a:ea typeface="Trebuchet MS"/>
                    <a:cs typeface="Arial" panose="020B0604020202020204" pitchFamily="34" charset="0"/>
                    <a:sym typeface="Trebuchet MS"/>
                  </a:rPr>
                  <a:t>Focus on a different deep learning technique, which is called anomaly detection. </a:t>
                </a:r>
                <a:endPar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endParaRPr>
              </a:p>
              <a:p>
                <a:pPr marL="228600" lvl="0" indent="-228600">
                  <a:lnSpc>
                    <a:spcPct val="90000"/>
                  </a:lnSpc>
                  <a:spcBef>
                    <a:spcPts val="0"/>
                  </a:spcBef>
                  <a:spcAft>
                    <a:spcPts val="0"/>
                  </a:spcAft>
                  <a:buClr>
                    <a:srgbClr val="000000"/>
                  </a:buClr>
                  <a:buSzPts val="1200"/>
                  <a:buFont typeface="+mj-lt"/>
                  <a:buAutoNum type="arabicPeriod"/>
                </a:pPr>
                <a:r>
                  <a:rPr lang="en-US" sz="1200" dirty="0">
                    <a:solidFill>
                      <a:srgbClr val="000000"/>
                    </a:solidFill>
                    <a:latin typeface="Arial" panose="020B0604020202020204" pitchFamily="34" charset="0"/>
                    <a:ea typeface="Trebuchet MS"/>
                    <a:cs typeface="Arial" panose="020B0604020202020204" pitchFamily="34" charset="0"/>
                    <a:sym typeface="Trebuchet MS"/>
                  </a:rPr>
                  <a:t>Learn how to use unsupervised learning algorithms like a deep autoencoder network to perform anomaly detection. </a:t>
                </a:r>
                <a:endPar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endParaRPr>
              </a:p>
              <a:p>
                <a:pPr marL="228600" marR="0" lvl="0" indent="-228600" algn="l" rtl="0">
                  <a:lnSpc>
                    <a:spcPct val="90000"/>
                  </a:lnSpc>
                  <a:spcBef>
                    <a:spcPts val="0"/>
                  </a:spcBef>
                  <a:spcAft>
                    <a:spcPts val="0"/>
                  </a:spcAft>
                  <a:buClr>
                    <a:srgbClr val="000000"/>
                  </a:buClr>
                  <a:buSzPts val="1200"/>
                  <a:buFont typeface="+mj-lt"/>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Learn how to create different autoencoder models in </a:t>
                </a:r>
                <a:r>
                  <a:rPr lang="en-US" sz="1200" b="0" i="0" u="none" strike="noStrike" cap="none" dirty="0" err="1">
                    <a:solidFill>
                      <a:srgbClr val="000000"/>
                    </a:solidFill>
                    <a:latin typeface="Arial" panose="020B0604020202020204" pitchFamily="34" charset="0"/>
                    <a:ea typeface="Trebuchet MS"/>
                    <a:cs typeface="Arial" panose="020B0604020202020204" pitchFamily="34" charset="0"/>
                    <a:sym typeface="Trebuchet MS"/>
                  </a:rPr>
                  <a:t>Keras</a:t>
                </a: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a:t>
                </a:r>
              </a:p>
              <a:p>
                <a:pPr marL="228600" marR="0" lvl="0" indent="-228600" algn="l" rtl="0">
                  <a:lnSpc>
                    <a:spcPct val="90000"/>
                  </a:lnSpc>
                  <a:spcBef>
                    <a:spcPts val="0"/>
                  </a:spcBef>
                  <a:spcAft>
                    <a:spcPts val="0"/>
                  </a:spcAft>
                  <a:buClr>
                    <a:srgbClr val="000000"/>
                  </a:buClr>
                  <a:buSzPts val="1200"/>
                  <a:buFont typeface="+mj-lt"/>
                  <a:buAutoNum type="arabicPeriod"/>
                </a:pPr>
                <a:r>
                  <a:rPr lang="en-US" sz="1200" b="0" i="0" u="none" strike="noStrike" cap="none" dirty="0">
                    <a:solidFill>
                      <a:srgbClr val="000000"/>
                    </a:solidFill>
                    <a:latin typeface="Arial" panose="020B0604020202020204" pitchFamily="34" charset="0"/>
                    <a:ea typeface="Trebuchet MS"/>
                    <a:cs typeface="Arial" panose="020B0604020202020204" pitchFamily="34" charset="0"/>
                    <a:sym typeface="Trebuchet MS"/>
                  </a:rPr>
                  <a:t>General discussion on hyperparameter tuning and threshold settings.</a:t>
                </a:r>
                <a:endParaRPr sz="12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grpSp>
        <p:grpSp>
          <p:nvGrpSpPr>
            <p:cNvPr id="23" name="Google Shape;522;p102">
              <a:extLst>
                <a:ext uri="{FF2B5EF4-FFF2-40B4-BE49-F238E27FC236}">
                  <a16:creationId xmlns:a16="http://schemas.microsoft.com/office/drawing/2014/main" id="{CC39850B-A9E0-9D4B-9ABE-B42A0715DDA0}"/>
                </a:ext>
              </a:extLst>
            </p:cNvPr>
            <p:cNvGrpSpPr/>
            <p:nvPr/>
          </p:nvGrpSpPr>
          <p:grpSpPr>
            <a:xfrm>
              <a:off x="5894583" y="3625471"/>
              <a:ext cx="4798142" cy="762181"/>
              <a:chOff x="599768" y="1604864"/>
              <a:chExt cx="4798142" cy="1995950"/>
            </a:xfrm>
          </p:grpSpPr>
          <p:sp>
            <p:nvSpPr>
              <p:cNvPr id="26" name="Google Shape;523;p102">
                <a:extLst>
                  <a:ext uri="{FF2B5EF4-FFF2-40B4-BE49-F238E27FC236}">
                    <a16:creationId xmlns:a16="http://schemas.microsoft.com/office/drawing/2014/main" id="{B4493030-8FFD-5A4C-BD16-5A2F2C75D792}"/>
                  </a:ext>
                </a:extLst>
              </p:cNvPr>
              <p:cNvSpPr/>
              <p:nvPr/>
            </p:nvSpPr>
            <p:spPr>
              <a:xfrm>
                <a:off x="599768" y="1604864"/>
                <a:ext cx="4798142" cy="1995950"/>
              </a:xfrm>
              <a:prstGeom prst="rect">
                <a:avLst/>
              </a:prstGeom>
              <a:solidFill>
                <a:schemeClr val="tx2">
                  <a:lumMod val="5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sp>
            <p:nvSpPr>
              <p:cNvPr id="27" name="Google Shape;524;p102">
                <a:extLst>
                  <a:ext uri="{FF2B5EF4-FFF2-40B4-BE49-F238E27FC236}">
                    <a16:creationId xmlns:a16="http://schemas.microsoft.com/office/drawing/2014/main" id="{F84FA7ED-8130-D343-8DA0-32F315DF6385}"/>
                  </a:ext>
                </a:extLst>
              </p:cNvPr>
              <p:cNvSpPr/>
              <p:nvPr/>
            </p:nvSpPr>
            <p:spPr>
              <a:xfrm>
                <a:off x="919900" y="2605226"/>
                <a:ext cx="4236097" cy="749564"/>
              </a:xfrm>
              <a:prstGeom prst="rect">
                <a:avLst/>
              </a:prstGeom>
              <a:solidFill>
                <a:schemeClr val="tx2">
                  <a:lumMod val="50000"/>
                </a:schemeClr>
              </a:solidFill>
              <a:ln>
                <a:noFill/>
              </a:ln>
            </p:spPr>
            <p:txBody>
              <a:bodyPr spcFirstLastPara="1" wrap="square" lIns="91425" tIns="45700" rIns="91425" bIns="45700" anchor="t" anchorCtr="0">
                <a:noAutofit/>
              </a:bodyPr>
              <a:lstStyle/>
              <a:p>
                <a:r>
                  <a:rPr lang="en-US" sz="1400" dirty="0"/>
                  <a:t>Training Autoencoder for Anomaly Detection</a:t>
                </a:r>
              </a:p>
            </p:txBody>
          </p:sp>
          <p:sp>
            <p:nvSpPr>
              <p:cNvPr id="28" name="Google Shape;525;p102">
                <a:extLst>
                  <a:ext uri="{FF2B5EF4-FFF2-40B4-BE49-F238E27FC236}">
                    <a16:creationId xmlns:a16="http://schemas.microsoft.com/office/drawing/2014/main" id="{722857A1-2D49-6242-9759-E20C0FE3B56A}"/>
                  </a:ext>
                </a:extLst>
              </p:cNvPr>
              <p:cNvSpPr/>
              <p:nvPr/>
            </p:nvSpPr>
            <p:spPr>
              <a:xfrm>
                <a:off x="898589" y="1850980"/>
                <a:ext cx="4236097" cy="967183"/>
              </a:xfrm>
              <a:prstGeom prst="rect">
                <a:avLst/>
              </a:prstGeom>
              <a:solidFill>
                <a:schemeClr val="tx2">
                  <a:lumMod val="50000"/>
                </a:schemeClr>
              </a:solid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rgbClr val="FFFFFF"/>
                    </a:solidFill>
                    <a:latin typeface="Arial" panose="020B0604020202020204" pitchFamily="34" charset="0"/>
                    <a:ea typeface="Trebuchet MS"/>
                    <a:cs typeface="Arial" panose="020B0604020202020204" pitchFamily="34" charset="0"/>
                    <a:sym typeface="Trebuchet MS"/>
                  </a:rPr>
                  <a:t>LAB 3 (2 hrs.)</a:t>
                </a:r>
                <a:endParaRPr sz="14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grpSp>
        <p:sp>
          <p:nvSpPr>
            <p:cNvPr id="25" name="Google Shape;527;p102">
              <a:extLst>
                <a:ext uri="{FF2B5EF4-FFF2-40B4-BE49-F238E27FC236}">
                  <a16:creationId xmlns:a16="http://schemas.microsoft.com/office/drawing/2014/main" id="{0AF31DB7-ED8A-2748-897B-F8633006FECE}"/>
                </a:ext>
              </a:extLst>
            </p:cNvPr>
            <p:cNvSpPr/>
            <p:nvPr/>
          </p:nvSpPr>
          <p:spPr>
            <a:xfrm rot="10800000">
              <a:off x="10132942" y="4411439"/>
              <a:ext cx="120641" cy="19866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Arial" panose="020B0604020202020204" pitchFamily="34" charset="0"/>
                <a:ea typeface="Arial"/>
                <a:cs typeface="Arial" panose="020B0604020202020204" pitchFamily="34" charset="0"/>
                <a:sym typeface="Arial"/>
              </a:endParaRPr>
            </a:p>
          </p:txBody>
        </p:sp>
      </p:grpSp>
      <p:sp>
        <p:nvSpPr>
          <p:cNvPr id="4" name="Slide Number Placeholder 3">
            <a:extLst>
              <a:ext uri="{FF2B5EF4-FFF2-40B4-BE49-F238E27FC236}">
                <a16:creationId xmlns:a16="http://schemas.microsoft.com/office/drawing/2014/main" id="{AD93F64D-60D6-7241-A3C3-DC8558BCA67B}"/>
              </a:ext>
            </a:extLst>
          </p:cNvPr>
          <p:cNvSpPr>
            <a:spLocks noGrp="1"/>
          </p:cNvSpPr>
          <p:nvPr>
            <p:ph type="sldNum" sz="quarter" idx="4"/>
          </p:nvPr>
        </p:nvSpPr>
        <p:spPr/>
        <p:txBody>
          <a:bodyPr/>
          <a:lstStyle/>
          <a:p>
            <a:fld id="{D1EEACBE-03EC-4E7A-962F-F75CCA5C4C08}" type="slidenum">
              <a:rPr lang="en-US" smtClean="0"/>
              <a:pPr/>
              <a:t>12</a:t>
            </a:fld>
            <a:endParaRPr lang="en-US" dirty="0"/>
          </a:p>
        </p:txBody>
      </p:sp>
    </p:spTree>
    <p:extLst>
      <p:ext uri="{BB962C8B-B14F-4D97-AF65-F5344CB8AC3E}">
        <p14:creationId xmlns:p14="http://schemas.microsoft.com/office/powerpoint/2010/main" val="1604735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err="1"/>
              <a:t>XGBoost</a:t>
            </a:r>
            <a:r>
              <a:rPr lang="en-US" sz="3600" dirty="0"/>
              <a:t> algorithm</a:t>
            </a:r>
          </a:p>
        </p:txBody>
      </p:sp>
    </p:spTree>
    <p:extLst>
      <p:ext uri="{BB962C8B-B14F-4D97-AF65-F5344CB8AC3E}">
        <p14:creationId xmlns:p14="http://schemas.microsoft.com/office/powerpoint/2010/main" val="95306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WHAT IS XGBOOST</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331163"/>
            <a:ext cx="9759140" cy="3951851"/>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err="1">
                <a:solidFill>
                  <a:schemeClr val="bg1"/>
                </a:solidFill>
                <a:latin typeface="Arial" panose="020B0604020202020204" pitchFamily="34" charset="0"/>
                <a:cs typeface="Arial" panose="020B0604020202020204" pitchFamily="34" charset="0"/>
              </a:rPr>
              <a:t>XGBoost</a:t>
            </a:r>
            <a:r>
              <a:rPr lang="en-US" dirty="0">
                <a:solidFill>
                  <a:schemeClr val="bg1"/>
                </a:solidFill>
                <a:latin typeface="Arial" panose="020B0604020202020204" pitchFamily="34" charset="0"/>
                <a:cs typeface="Arial" panose="020B0604020202020204" pitchFamily="34" charset="0"/>
              </a:rPr>
              <a:t> stands for </a:t>
            </a:r>
            <a:r>
              <a:rPr lang="en-US" dirty="0" err="1">
                <a:solidFill>
                  <a:schemeClr val="bg1"/>
                </a:solidFill>
                <a:latin typeface="Arial" panose="020B0604020202020204" pitchFamily="34" charset="0"/>
                <a:cs typeface="Arial" panose="020B0604020202020204" pitchFamily="34" charset="0"/>
              </a:rPr>
              <a:t>eXtreme</a:t>
            </a:r>
            <a:r>
              <a:rPr lang="en-US" dirty="0">
                <a:solidFill>
                  <a:schemeClr val="bg1"/>
                </a:solidFill>
                <a:latin typeface="Arial" panose="020B0604020202020204" pitchFamily="34" charset="0"/>
                <a:cs typeface="Arial" panose="020B0604020202020204" pitchFamily="34" charset="0"/>
              </a:rPr>
              <a:t> Gradient Boosting</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Widely known today as a "go to" model when working with structured data</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ea typeface="Trebuchet MS"/>
                <a:cs typeface="Arial" panose="020B0604020202020204" pitchFamily="34" charset="0"/>
                <a:sym typeface="Trebuchet MS"/>
              </a:rPr>
              <a:t>Large number of </a:t>
            </a:r>
            <a:r>
              <a:rPr lang="en-US" dirty="0" err="1">
                <a:solidFill>
                  <a:schemeClr val="bg1"/>
                </a:solidFill>
                <a:latin typeface="Arial" panose="020B0604020202020204" pitchFamily="34" charset="0"/>
                <a:ea typeface="Trebuchet MS"/>
                <a:cs typeface="Arial" panose="020B0604020202020204" pitchFamily="34" charset="0"/>
                <a:sym typeface="Trebuchet MS"/>
              </a:rPr>
              <a:t>XGBoost</a:t>
            </a:r>
            <a:r>
              <a:rPr lang="en-US" dirty="0">
                <a:solidFill>
                  <a:schemeClr val="bg1"/>
                </a:solidFill>
                <a:latin typeface="Arial" panose="020B0604020202020204" pitchFamily="34" charset="0"/>
                <a:ea typeface="Trebuchet MS"/>
                <a:cs typeface="Arial" panose="020B0604020202020204" pitchFamily="34" charset="0"/>
                <a:sym typeface="Trebuchet MS"/>
              </a:rPr>
              <a:t>-based winning entries of Kaggle competitions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sym typeface="Trebuchet MS"/>
              </a:rPr>
              <a:t>Based on tree ensemble methods such as Random Forests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err="1">
                <a:solidFill>
                  <a:schemeClr val="bg1"/>
                </a:solidFill>
                <a:latin typeface="Arial" panose="020B0604020202020204" pitchFamily="34" charset="0"/>
                <a:cs typeface="Arial" panose="020B0604020202020204" pitchFamily="34" charset="0"/>
                <a:sym typeface="Trebuchet MS"/>
              </a:rPr>
              <a:t>XGBoost</a:t>
            </a:r>
            <a:r>
              <a:rPr lang="en-US" dirty="0">
                <a:solidFill>
                  <a:schemeClr val="bg1"/>
                </a:solidFill>
                <a:latin typeface="Arial" panose="020B0604020202020204" pitchFamily="34" charset="0"/>
                <a:cs typeface="Arial" panose="020B0604020202020204" pitchFamily="34" charset="0"/>
                <a:sym typeface="Trebuchet MS"/>
              </a:rPr>
              <a:t> is used for supervised learning problems, where we use the training data (with multiple features) x to predict a target variable y</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sym typeface="Trebuchet MS"/>
              </a:rPr>
              <a:t>The actual mechanism is discussed next</a:t>
            </a:r>
          </a:p>
          <a:p>
            <a:pPr lvl="0">
              <a:lnSpc>
                <a:spcPct val="90000"/>
              </a:lnSpc>
              <a:spcBef>
                <a:spcPts val="1800"/>
              </a:spcBef>
              <a:spcAft>
                <a:spcPts val="0"/>
              </a:spcAft>
              <a:buClr>
                <a:schemeClr val="dk1"/>
              </a:buClr>
              <a:buSzPts val="2000"/>
            </a:pPr>
            <a:endParaRPr lang="en-US" dirty="0">
              <a:solidFill>
                <a:schemeClr val="bg1"/>
              </a:solidFill>
              <a:latin typeface="Arial" panose="020B0604020202020204" pitchFamily="34" charset="0"/>
              <a:cs typeface="Arial" panose="020B0604020202020204" pitchFamily="34" charset="0"/>
              <a:sym typeface="Trebuchet MS"/>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14</a:t>
            </a:fld>
            <a:endParaRPr lang="en-US" dirty="0"/>
          </a:p>
        </p:txBody>
      </p:sp>
    </p:spTree>
    <p:extLst>
      <p:ext uri="{BB962C8B-B14F-4D97-AF65-F5344CB8AC3E}">
        <p14:creationId xmlns:p14="http://schemas.microsoft.com/office/powerpoint/2010/main" val="1400122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477480"/>
            <a:ext cx="9976104" cy="590931"/>
          </a:xfrm>
        </p:spPr>
        <p:txBody>
          <a:bodyPr/>
          <a:lstStyle/>
          <a:p>
            <a:r>
              <a:rPr lang="en-US" sz="3200" dirty="0" err="1"/>
              <a:t>XGBoost</a:t>
            </a:r>
            <a:r>
              <a:rPr lang="en-US" sz="3200" dirty="0"/>
              <a:t> – Classification trees</a:t>
            </a:r>
          </a:p>
        </p:txBody>
      </p:sp>
      <p:sp>
        <p:nvSpPr>
          <p:cNvPr id="5" name="Google Shape;678;p107">
            <a:extLst>
              <a:ext uri="{FF2B5EF4-FFF2-40B4-BE49-F238E27FC236}">
                <a16:creationId xmlns:a16="http://schemas.microsoft.com/office/drawing/2014/main" id="{2BDCE1F3-1F77-8348-9C68-F81026053888}"/>
              </a:ext>
            </a:extLst>
          </p:cNvPr>
          <p:cNvSpPr/>
          <p:nvPr/>
        </p:nvSpPr>
        <p:spPr>
          <a:xfrm>
            <a:off x="385408" y="1068411"/>
            <a:ext cx="10201984" cy="400110"/>
          </a:xfrm>
          <a:prstGeom prst="rect">
            <a:avLst/>
          </a:prstGeom>
          <a:noFill/>
          <a:ln>
            <a:noFill/>
          </a:ln>
        </p:spPr>
        <p:txBody>
          <a:bodyPr spcFirstLastPara="1" wrap="square" lIns="91425" tIns="45700" rIns="91425" bIns="45700" anchor="t" anchorCtr="0">
            <a:noAutofit/>
          </a:bodyPr>
          <a:lstStyle/>
          <a:p>
            <a:pPr lvl="0" algn="ctr">
              <a:spcBef>
                <a:spcPts val="0"/>
              </a:spcBef>
              <a:spcAft>
                <a:spcPts val="0"/>
              </a:spcAft>
            </a:pPr>
            <a:r>
              <a:rPr lang="en-US" sz="2000" dirty="0">
                <a:solidFill>
                  <a:srgbClr val="76B900"/>
                </a:solidFill>
                <a:latin typeface="Trebuchet MS"/>
                <a:ea typeface="Trebuchet MS"/>
                <a:cs typeface="Trebuchet MS"/>
                <a:sym typeface="Trebuchet MS"/>
              </a:rPr>
              <a:t>Decision trees</a:t>
            </a:r>
          </a:p>
        </p:txBody>
      </p:sp>
      <p:pic>
        <p:nvPicPr>
          <p:cNvPr id="1026" name="Picture 2" descr="a toy example for CART">
            <a:extLst>
              <a:ext uri="{FF2B5EF4-FFF2-40B4-BE49-F238E27FC236}">
                <a16:creationId xmlns:a16="http://schemas.microsoft.com/office/drawing/2014/main" id="{CCC002D5-CCEB-440B-9816-F2675E6C147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653475" y="2059452"/>
            <a:ext cx="6069901" cy="273456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6F1A5DE-DBD7-44BC-961F-49691BB67A8F}"/>
              </a:ext>
            </a:extLst>
          </p:cNvPr>
          <p:cNvSpPr/>
          <p:nvPr/>
        </p:nvSpPr>
        <p:spPr>
          <a:xfrm>
            <a:off x="841248" y="5229538"/>
            <a:ext cx="5486400" cy="261610"/>
          </a:xfrm>
          <a:prstGeom prst="rect">
            <a:avLst/>
          </a:prstGeom>
        </p:spPr>
        <p:txBody>
          <a:bodyPr>
            <a:spAutoFit/>
          </a:bodyPr>
          <a:lstStyle/>
          <a:p>
            <a:r>
              <a:rPr lang="en-US" sz="1100" i="1" dirty="0">
                <a:solidFill>
                  <a:schemeClr val="tx1">
                    <a:lumMod val="50000"/>
                  </a:schemeClr>
                </a:solidFill>
              </a:rPr>
              <a:t>Image credit: </a:t>
            </a:r>
            <a:r>
              <a:rPr lang="en-US" sz="1100" i="1" dirty="0" err="1">
                <a:solidFill>
                  <a:schemeClr val="tx1">
                    <a:lumMod val="50000"/>
                  </a:schemeClr>
                </a:solidFill>
              </a:rPr>
              <a:t>XGBoost</a:t>
            </a:r>
            <a:r>
              <a:rPr lang="en-US" sz="1100" i="1" dirty="0">
                <a:solidFill>
                  <a:schemeClr val="tx1">
                    <a:lumMod val="50000"/>
                  </a:schemeClr>
                </a:solidFill>
              </a:rPr>
              <a:t>: A Scalable Tree Boosting System, T. Chen and C. </a:t>
            </a:r>
            <a:r>
              <a:rPr lang="en-US" sz="1100" i="1" dirty="0" err="1">
                <a:solidFill>
                  <a:schemeClr val="tx1">
                    <a:lumMod val="50000"/>
                  </a:schemeClr>
                </a:solidFill>
              </a:rPr>
              <a:t>Guestri</a:t>
            </a:r>
            <a:endParaRPr lang="en-US" sz="1100" i="1" dirty="0">
              <a:solidFill>
                <a:schemeClr val="tx1">
                  <a:lumMod val="50000"/>
                </a:schemeClr>
              </a:solidFill>
            </a:endParaRPr>
          </a:p>
        </p:txBody>
      </p:sp>
      <p:sp>
        <p:nvSpPr>
          <p:cNvPr id="4" name="Slide Number Placeholder 3">
            <a:extLst>
              <a:ext uri="{FF2B5EF4-FFF2-40B4-BE49-F238E27FC236}">
                <a16:creationId xmlns:a16="http://schemas.microsoft.com/office/drawing/2014/main" id="{FB2D4866-BB01-4310-8AAF-FAA4B77D987D}"/>
              </a:ext>
            </a:extLst>
          </p:cNvPr>
          <p:cNvSpPr>
            <a:spLocks noGrp="1"/>
          </p:cNvSpPr>
          <p:nvPr>
            <p:ph type="sldNum" sz="quarter" idx="4"/>
          </p:nvPr>
        </p:nvSpPr>
        <p:spPr/>
        <p:txBody>
          <a:bodyPr/>
          <a:lstStyle/>
          <a:p>
            <a:fld id="{D1EEACBE-03EC-4E7A-962F-F75CCA5C4C08}" type="slidenum">
              <a:rPr lang="en-US" smtClean="0"/>
              <a:pPr/>
              <a:t>15</a:t>
            </a:fld>
            <a:endParaRPr lang="en-US" dirty="0"/>
          </a:p>
        </p:txBody>
      </p:sp>
    </p:spTree>
    <p:extLst>
      <p:ext uri="{BB962C8B-B14F-4D97-AF65-F5344CB8AC3E}">
        <p14:creationId xmlns:p14="http://schemas.microsoft.com/office/powerpoint/2010/main" val="760242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477480"/>
            <a:ext cx="9976104" cy="590931"/>
          </a:xfrm>
        </p:spPr>
        <p:txBody>
          <a:bodyPr/>
          <a:lstStyle/>
          <a:p>
            <a:r>
              <a:rPr lang="en-US" sz="3200" dirty="0" err="1"/>
              <a:t>XGBoost</a:t>
            </a:r>
            <a:r>
              <a:rPr lang="en-US" sz="3200" dirty="0"/>
              <a:t> – Classification trees</a:t>
            </a:r>
          </a:p>
        </p:txBody>
      </p:sp>
      <p:sp>
        <p:nvSpPr>
          <p:cNvPr id="5" name="Google Shape;678;p107">
            <a:extLst>
              <a:ext uri="{FF2B5EF4-FFF2-40B4-BE49-F238E27FC236}">
                <a16:creationId xmlns:a16="http://schemas.microsoft.com/office/drawing/2014/main" id="{2BDCE1F3-1F77-8348-9C68-F81026053888}"/>
              </a:ext>
            </a:extLst>
          </p:cNvPr>
          <p:cNvSpPr/>
          <p:nvPr/>
        </p:nvSpPr>
        <p:spPr>
          <a:xfrm>
            <a:off x="385408" y="1068411"/>
            <a:ext cx="10201984" cy="400110"/>
          </a:xfrm>
          <a:prstGeom prst="rect">
            <a:avLst/>
          </a:prstGeom>
          <a:noFill/>
          <a:ln>
            <a:noFill/>
          </a:ln>
        </p:spPr>
        <p:txBody>
          <a:bodyPr spcFirstLastPara="1" wrap="square" lIns="91425" tIns="45700" rIns="91425" bIns="45700" anchor="t" anchorCtr="0">
            <a:noAutofit/>
          </a:bodyPr>
          <a:lstStyle/>
          <a:p>
            <a:pPr lvl="0" algn="ctr">
              <a:spcBef>
                <a:spcPts val="0"/>
              </a:spcBef>
              <a:spcAft>
                <a:spcPts val="0"/>
              </a:spcAft>
            </a:pPr>
            <a:r>
              <a:rPr lang="en-US" sz="2000" dirty="0">
                <a:solidFill>
                  <a:srgbClr val="76B900"/>
                </a:solidFill>
                <a:latin typeface="Trebuchet MS"/>
                <a:ea typeface="Trebuchet MS"/>
                <a:cs typeface="Trebuchet MS"/>
                <a:sym typeface="Trebuchet MS"/>
              </a:rPr>
              <a:t>Decision tree ensembles</a:t>
            </a:r>
          </a:p>
        </p:txBody>
      </p:sp>
      <p:sp>
        <p:nvSpPr>
          <p:cNvPr id="2" name="Rectangle 1">
            <a:extLst>
              <a:ext uri="{FF2B5EF4-FFF2-40B4-BE49-F238E27FC236}">
                <a16:creationId xmlns:a16="http://schemas.microsoft.com/office/drawing/2014/main" id="{B6F1A5DE-DBD7-44BC-961F-49691BB67A8F}"/>
              </a:ext>
            </a:extLst>
          </p:cNvPr>
          <p:cNvSpPr/>
          <p:nvPr/>
        </p:nvSpPr>
        <p:spPr>
          <a:xfrm>
            <a:off x="749808" y="5092653"/>
            <a:ext cx="5486400" cy="261610"/>
          </a:xfrm>
          <a:prstGeom prst="rect">
            <a:avLst/>
          </a:prstGeom>
        </p:spPr>
        <p:txBody>
          <a:bodyPr>
            <a:spAutoFit/>
          </a:bodyPr>
          <a:lstStyle/>
          <a:p>
            <a:r>
              <a:rPr lang="en-US" sz="1100" i="1" dirty="0">
                <a:solidFill>
                  <a:schemeClr val="tx1">
                    <a:lumMod val="50000"/>
                  </a:schemeClr>
                </a:solidFill>
              </a:rPr>
              <a:t>Image credit: </a:t>
            </a:r>
            <a:r>
              <a:rPr lang="en-US" sz="1100" i="1" dirty="0" err="1">
                <a:solidFill>
                  <a:schemeClr val="tx1">
                    <a:lumMod val="50000"/>
                  </a:schemeClr>
                </a:solidFill>
              </a:rPr>
              <a:t>XGBoost</a:t>
            </a:r>
            <a:r>
              <a:rPr lang="en-US" sz="1100" i="1" dirty="0">
                <a:solidFill>
                  <a:schemeClr val="tx1">
                    <a:lumMod val="50000"/>
                  </a:schemeClr>
                </a:solidFill>
              </a:rPr>
              <a:t>: A Scalable Tree Boosting System, T. Chen and C. </a:t>
            </a:r>
            <a:r>
              <a:rPr lang="en-US" sz="1100" i="1" dirty="0" err="1">
                <a:solidFill>
                  <a:schemeClr val="tx1">
                    <a:lumMod val="50000"/>
                  </a:schemeClr>
                </a:solidFill>
              </a:rPr>
              <a:t>Guestri</a:t>
            </a:r>
            <a:endParaRPr lang="en-US" sz="1100" i="1" dirty="0">
              <a:solidFill>
                <a:schemeClr val="tx1">
                  <a:lumMod val="50000"/>
                </a:schemeClr>
              </a:solidFill>
            </a:endParaRPr>
          </a:p>
        </p:txBody>
      </p:sp>
      <p:pic>
        <p:nvPicPr>
          <p:cNvPr id="2050" name="Picture 2" descr="a toy example for tree ensemble, consisting of two CARTs">
            <a:extLst>
              <a:ext uri="{FF2B5EF4-FFF2-40B4-BE49-F238E27FC236}">
                <a16:creationId xmlns:a16="http://schemas.microsoft.com/office/drawing/2014/main" id="{05D0DA16-FE5F-4737-BFBB-8D635F92DEDD}"/>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251960" y="1659342"/>
            <a:ext cx="5669280" cy="28657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8099219-7A2B-4C2D-A9C8-2F10926A3BB2}"/>
              </a:ext>
            </a:extLst>
          </p:cNvPr>
          <p:cNvSpPr/>
          <p:nvPr/>
        </p:nvSpPr>
        <p:spPr>
          <a:xfrm>
            <a:off x="385408" y="2153118"/>
            <a:ext cx="3674528" cy="1211874"/>
          </a:xfrm>
          <a:prstGeom prst="rect">
            <a:avLst/>
          </a:prstGeom>
        </p:spPr>
        <p:txBody>
          <a:bodyPr wrap="square">
            <a:spAutoFit/>
          </a:bodyPr>
          <a:lstStyle/>
          <a:p>
            <a:r>
              <a:rPr lang="en-US" dirty="0">
                <a:solidFill>
                  <a:srgbClr val="333333"/>
                </a:solidFill>
                <a:latin typeface="Open Sans"/>
              </a:rPr>
              <a:t>Tree ensemble of two trees. The prediction scores of each individual tree are summed up to get the final score</a:t>
            </a:r>
            <a:endParaRPr lang="en-US" dirty="0"/>
          </a:p>
        </p:txBody>
      </p:sp>
      <p:sp>
        <p:nvSpPr>
          <p:cNvPr id="6" name="Slide Number Placeholder 5">
            <a:extLst>
              <a:ext uri="{FF2B5EF4-FFF2-40B4-BE49-F238E27FC236}">
                <a16:creationId xmlns:a16="http://schemas.microsoft.com/office/drawing/2014/main" id="{D1C058A9-D673-48D1-8A29-AB916D57C272}"/>
              </a:ext>
            </a:extLst>
          </p:cNvPr>
          <p:cNvSpPr>
            <a:spLocks noGrp="1"/>
          </p:cNvSpPr>
          <p:nvPr>
            <p:ph type="sldNum" sz="quarter" idx="4"/>
          </p:nvPr>
        </p:nvSpPr>
        <p:spPr/>
        <p:txBody>
          <a:bodyPr/>
          <a:lstStyle/>
          <a:p>
            <a:fld id="{D1EEACBE-03EC-4E7A-962F-F75CCA5C4C08}" type="slidenum">
              <a:rPr lang="en-US" smtClean="0"/>
              <a:pPr/>
              <a:t>16</a:t>
            </a:fld>
            <a:endParaRPr lang="en-US" dirty="0"/>
          </a:p>
        </p:txBody>
      </p:sp>
    </p:spTree>
    <p:extLst>
      <p:ext uri="{BB962C8B-B14F-4D97-AF65-F5344CB8AC3E}">
        <p14:creationId xmlns:p14="http://schemas.microsoft.com/office/powerpoint/2010/main" val="16300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477480"/>
            <a:ext cx="9976104" cy="590931"/>
          </a:xfrm>
        </p:spPr>
        <p:txBody>
          <a:bodyPr/>
          <a:lstStyle/>
          <a:p>
            <a:r>
              <a:rPr lang="en-US" sz="3200" dirty="0" err="1"/>
              <a:t>XGBoost</a:t>
            </a:r>
            <a:r>
              <a:rPr lang="en-US" sz="3200" dirty="0"/>
              <a:t> – Classification trees</a:t>
            </a:r>
          </a:p>
        </p:txBody>
      </p:sp>
      <p:sp>
        <p:nvSpPr>
          <p:cNvPr id="5" name="Google Shape;678;p107">
            <a:extLst>
              <a:ext uri="{FF2B5EF4-FFF2-40B4-BE49-F238E27FC236}">
                <a16:creationId xmlns:a16="http://schemas.microsoft.com/office/drawing/2014/main" id="{2BDCE1F3-1F77-8348-9C68-F81026053888}"/>
              </a:ext>
            </a:extLst>
          </p:cNvPr>
          <p:cNvSpPr/>
          <p:nvPr/>
        </p:nvSpPr>
        <p:spPr>
          <a:xfrm>
            <a:off x="385408" y="1068411"/>
            <a:ext cx="10201984" cy="400110"/>
          </a:xfrm>
          <a:prstGeom prst="rect">
            <a:avLst/>
          </a:prstGeom>
          <a:noFill/>
          <a:ln>
            <a:noFill/>
          </a:ln>
        </p:spPr>
        <p:txBody>
          <a:bodyPr spcFirstLastPara="1" wrap="square" lIns="91425" tIns="45700" rIns="91425" bIns="45700" anchor="t" anchorCtr="0">
            <a:noAutofit/>
          </a:bodyPr>
          <a:lstStyle/>
          <a:p>
            <a:pPr lvl="0" algn="ctr">
              <a:spcBef>
                <a:spcPts val="0"/>
              </a:spcBef>
              <a:spcAft>
                <a:spcPts val="0"/>
              </a:spcAft>
            </a:pPr>
            <a:r>
              <a:rPr lang="en-US" sz="2000" dirty="0">
                <a:solidFill>
                  <a:srgbClr val="76B900"/>
                </a:solidFill>
                <a:latin typeface="Trebuchet MS"/>
                <a:ea typeface="Trebuchet MS"/>
                <a:cs typeface="Trebuchet MS"/>
                <a:sym typeface="Trebuchet MS"/>
              </a:rPr>
              <a:t>Decision trees</a:t>
            </a:r>
          </a:p>
        </p:txBody>
      </p:sp>
      <p:pic>
        <p:nvPicPr>
          <p:cNvPr id="4098" name="Picture 2" descr="http://ec2-52-40-136-0.us-west-2.compute.amazonaws.com:9980/eqvBEcDZ/notebooks/tasks/l-mf-04/task/img/Ensemble%20Tree.jpg">
            <a:extLst>
              <a:ext uri="{FF2B5EF4-FFF2-40B4-BE49-F238E27FC236}">
                <a16:creationId xmlns:a16="http://schemas.microsoft.com/office/drawing/2014/main" id="{F024FA5D-DCC3-40C2-BA30-D3D3DF6E0668}"/>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81138" y="1985963"/>
            <a:ext cx="8010525" cy="22002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93C1819-124F-46DE-A34E-8D49E306A408}"/>
              </a:ext>
            </a:extLst>
          </p:cNvPr>
          <p:cNvSpPr/>
          <p:nvPr/>
        </p:nvSpPr>
        <p:spPr>
          <a:xfrm>
            <a:off x="1481138" y="4369600"/>
            <a:ext cx="8156638" cy="923330"/>
          </a:xfrm>
          <a:prstGeom prst="rect">
            <a:avLst/>
          </a:prstGeom>
        </p:spPr>
        <p:txBody>
          <a:bodyPr wrap="square">
            <a:spAutoFit/>
          </a:bodyPr>
          <a:lstStyle/>
          <a:p>
            <a:r>
              <a:rPr lang="en-US" dirty="0">
                <a:solidFill>
                  <a:srgbClr val="000000"/>
                </a:solidFill>
                <a:latin typeface="Helvetica Neue"/>
              </a:rPr>
              <a:t>Repeatedly build new models and combine them into an ensemble. Unlike Random Forests, we build trees one at a time, where each new tree helps to correct errors made by previously trained tree</a:t>
            </a:r>
            <a:endParaRPr lang="en-US" dirty="0"/>
          </a:p>
        </p:txBody>
      </p:sp>
      <p:sp>
        <p:nvSpPr>
          <p:cNvPr id="2" name="Slide Number Placeholder 1">
            <a:extLst>
              <a:ext uri="{FF2B5EF4-FFF2-40B4-BE49-F238E27FC236}">
                <a16:creationId xmlns:a16="http://schemas.microsoft.com/office/drawing/2014/main" id="{365008C2-0FB1-4CEE-9C54-2AEB44E370CC}"/>
              </a:ext>
            </a:extLst>
          </p:cNvPr>
          <p:cNvSpPr>
            <a:spLocks noGrp="1"/>
          </p:cNvSpPr>
          <p:nvPr>
            <p:ph type="sldNum" sz="quarter" idx="4"/>
          </p:nvPr>
        </p:nvSpPr>
        <p:spPr/>
        <p:txBody>
          <a:bodyPr/>
          <a:lstStyle/>
          <a:p>
            <a:fld id="{D1EEACBE-03EC-4E7A-962F-F75CCA5C4C08}" type="slidenum">
              <a:rPr lang="en-US" smtClean="0"/>
              <a:pPr/>
              <a:t>17</a:t>
            </a:fld>
            <a:endParaRPr lang="en-US" dirty="0"/>
          </a:p>
        </p:txBody>
      </p:sp>
    </p:spTree>
    <p:extLst>
      <p:ext uri="{BB962C8B-B14F-4D97-AF65-F5344CB8AC3E}">
        <p14:creationId xmlns:p14="http://schemas.microsoft.com/office/powerpoint/2010/main" val="3677661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t>The </a:t>
            </a:r>
            <a:r>
              <a:rPr lang="en-US" sz="3600" dirty="0" err="1"/>
              <a:t>Backblaze</a:t>
            </a:r>
            <a:r>
              <a:rPr lang="en-US" sz="3600" dirty="0"/>
              <a:t> dataset</a:t>
            </a:r>
          </a:p>
        </p:txBody>
      </p:sp>
    </p:spTree>
    <p:extLst>
      <p:ext uri="{BB962C8B-B14F-4D97-AF65-F5344CB8AC3E}">
        <p14:creationId xmlns:p14="http://schemas.microsoft.com/office/powerpoint/2010/main" val="198919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THE BACKBLAZE DATSET</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331163"/>
            <a:ext cx="9759140" cy="1818959"/>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i="1" dirty="0">
                <a:solidFill>
                  <a:schemeClr val="bg1"/>
                </a:solidFill>
                <a:latin typeface="Arial" panose="020B0604020202020204" pitchFamily="34" charset="0"/>
                <a:cs typeface="Arial" panose="020B0604020202020204" pitchFamily="34" charset="0"/>
              </a:rPr>
              <a:t>“Each day in the </a:t>
            </a:r>
            <a:r>
              <a:rPr lang="en-US" i="1" dirty="0" err="1">
                <a:solidFill>
                  <a:schemeClr val="bg1"/>
                </a:solidFill>
                <a:latin typeface="Arial" panose="020B0604020202020204" pitchFamily="34" charset="0"/>
                <a:cs typeface="Arial" panose="020B0604020202020204" pitchFamily="34" charset="0"/>
              </a:rPr>
              <a:t>Backblaze</a:t>
            </a:r>
            <a:r>
              <a:rPr lang="en-US" i="1" dirty="0">
                <a:solidFill>
                  <a:schemeClr val="bg1"/>
                </a:solidFill>
                <a:latin typeface="Arial" panose="020B0604020202020204" pitchFamily="34" charset="0"/>
                <a:cs typeface="Arial" panose="020B0604020202020204" pitchFamily="34" charset="0"/>
              </a:rPr>
              <a:t> data center, a snapshot of each operational hard drive is taken. This snapshot includes basic drive information along with the S.M.A.R.T. statistics reported by that drive. The daily snapshot of one drive is one record or row of data. All of the drive snapshots for a given day are collected into a file consisting of a row for each active hard drive”</a:t>
            </a:r>
            <a:endParaRPr lang="en-US" i="1" dirty="0">
              <a:solidFill>
                <a:schemeClr val="bg1"/>
              </a:solidFill>
              <a:latin typeface="Arial" panose="020B0604020202020204" pitchFamily="34" charset="0"/>
              <a:cs typeface="Arial" panose="020B0604020202020204" pitchFamily="34" charset="0"/>
              <a:sym typeface="Trebuchet MS"/>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19</a:t>
            </a:fld>
            <a:endParaRPr lang="en-US" dirty="0"/>
          </a:p>
        </p:txBody>
      </p:sp>
      <p:pic>
        <p:nvPicPr>
          <p:cNvPr id="6146" name="Picture 2" descr="Image result for Backblaze dataset">
            <a:extLst>
              <a:ext uri="{FF2B5EF4-FFF2-40B4-BE49-F238E27FC236}">
                <a16:creationId xmlns:a16="http://schemas.microsoft.com/office/drawing/2014/main" id="{3B88098A-CAEF-488F-B13A-0FE596E2197C}"/>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538537" y="3012948"/>
            <a:ext cx="3895725" cy="219075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563BB6C-3479-4016-A392-E6A2820055FE}"/>
              </a:ext>
            </a:extLst>
          </p:cNvPr>
          <p:cNvSpPr/>
          <p:nvPr/>
        </p:nvSpPr>
        <p:spPr>
          <a:xfrm>
            <a:off x="4482003" y="5312084"/>
            <a:ext cx="5486400" cy="261610"/>
          </a:xfrm>
          <a:prstGeom prst="rect">
            <a:avLst/>
          </a:prstGeom>
        </p:spPr>
        <p:txBody>
          <a:bodyPr>
            <a:spAutoFit/>
          </a:bodyPr>
          <a:lstStyle/>
          <a:p>
            <a:r>
              <a:rPr lang="en-US" sz="1100" i="1" dirty="0">
                <a:solidFill>
                  <a:schemeClr val="tx1">
                    <a:lumMod val="50000"/>
                  </a:schemeClr>
                </a:solidFill>
              </a:rPr>
              <a:t>Image credit: </a:t>
            </a:r>
            <a:r>
              <a:rPr lang="en-US" sz="1100" i="1" dirty="0" err="1">
                <a:solidFill>
                  <a:schemeClr val="tx1">
                    <a:lumMod val="50000"/>
                  </a:schemeClr>
                </a:solidFill>
              </a:rPr>
              <a:t>Blackblaze</a:t>
            </a:r>
            <a:r>
              <a:rPr lang="en-US" sz="1100" i="1" dirty="0">
                <a:solidFill>
                  <a:schemeClr val="tx1">
                    <a:lumMod val="50000"/>
                  </a:schemeClr>
                </a:solidFill>
              </a:rPr>
              <a:t> website</a:t>
            </a:r>
          </a:p>
        </p:txBody>
      </p:sp>
    </p:spTree>
    <p:extLst>
      <p:ext uri="{BB962C8B-B14F-4D97-AF65-F5344CB8AC3E}">
        <p14:creationId xmlns:p14="http://schemas.microsoft.com/office/powerpoint/2010/main" val="16003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latin typeface="Arial" panose="020B0604020202020204" pitchFamily="34" charset="0"/>
                <a:cs typeface="Arial" panose="020B0604020202020204" pitchFamily="34" charset="0"/>
              </a:rPr>
              <a:t>WORKSHOP perspective</a:t>
            </a:r>
          </a:p>
        </p:txBody>
      </p:sp>
    </p:spTree>
    <p:extLst>
      <p:ext uri="{BB962C8B-B14F-4D97-AF65-F5344CB8AC3E}">
        <p14:creationId xmlns:p14="http://schemas.microsoft.com/office/powerpoint/2010/main" val="724995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THE BACKBLAZE DATA FORMAT</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725466"/>
            <a:ext cx="9759140" cy="3490186"/>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Date</a:t>
            </a:r>
            <a:r>
              <a:rPr lang="en-US" dirty="0">
                <a:solidFill>
                  <a:schemeClr val="bg1"/>
                </a:solidFill>
                <a:latin typeface="Arial" panose="020B0604020202020204" pitchFamily="34" charset="0"/>
                <a:cs typeface="Arial" panose="020B0604020202020204" pitchFamily="34" charset="0"/>
              </a:rPr>
              <a:t> – The date of the file in </a:t>
            </a:r>
            <a:r>
              <a:rPr lang="en-US" dirty="0" err="1">
                <a:solidFill>
                  <a:schemeClr val="bg1"/>
                </a:solidFill>
                <a:latin typeface="Arial" panose="020B0604020202020204" pitchFamily="34" charset="0"/>
                <a:cs typeface="Arial" panose="020B0604020202020204" pitchFamily="34" charset="0"/>
              </a:rPr>
              <a:t>yyyy</a:t>
            </a:r>
            <a:r>
              <a:rPr lang="en-US" dirty="0">
                <a:solidFill>
                  <a:schemeClr val="bg1"/>
                </a:solidFill>
                <a:latin typeface="Arial" panose="020B0604020202020204" pitchFamily="34" charset="0"/>
                <a:cs typeface="Arial" panose="020B0604020202020204" pitchFamily="34" charset="0"/>
              </a:rPr>
              <a:t>-mm-dd format.</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Serial Number </a:t>
            </a:r>
            <a:r>
              <a:rPr lang="en-US" dirty="0">
                <a:solidFill>
                  <a:schemeClr val="bg1"/>
                </a:solidFill>
                <a:latin typeface="Arial" panose="020B0604020202020204" pitchFamily="34" charset="0"/>
                <a:cs typeface="Arial" panose="020B0604020202020204" pitchFamily="34" charset="0"/>
              </a:rPr>
              <a:t>– The manufacturer-assigned serial number of the drive.</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Model</a:t>
            </a:r>
            <a:r>
              <a:rPr lang="en-US" dirty="0">
                <a:solidFill>
                  <a:schemeClr val="bg1"/>
                </a:solidFill>
                <a:latin typeface="Arial" panose="020B0604020202020204" pitchFamily="34" charset="0"/>
                <a:cs typeface="Arial" panose="020B0604020202020204" pitchFamily="34" charset="0"/>
              </a:rPr>
              <a:t> – The manufacturer-assigned model number of the drive.</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Capacity</a:t>
            </a:r>
            <a:r>
              <a:rPr lang="en-US" dirty="0">
                <a:solidFill>
                  <a:schemeClr val="bg1"/>
                </a:solidFill>
                <a:latin typeface="Arial" panose="020B0604020202020204" pitchFamily="34" charset="0"/>
                <a:cs typeface="Arial" panose="020B0604020202020204" pitchFamily="34" charset="0"/>
              </a:rPr>
              <a:t> – The drive capacity in bytes.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Failure</a:t>
            </a:r>
            <a:r>
              <a:rPr lang="en-US" dirty="0">
                <a:solidFill>
                  <a:schemeClr val="bg1"/>
                </a:solidFill>
                <a:latin typeface="Arial" panose="020B0604020202020204" pitchFamily="34" charset="0"/>
                <a:cs typeface="Arial" panose="020B0604020202020204" pitchFamily="34" charset="0"/>
              </a:rPr>
              <a:t> – Contains a “0” if the drive is OK. Contains a “1” if this is the last day the drive was operational before failing.</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2015-2017 SMART Stats </a:t>
            </a:r>
            <a:r>
              <a:rPr lang="en-US" dirty="0">
                <a:solidFill>
                  <a:schemeClr val="bg1"/>
                </a:solidFill>
                <a:latin typeface="Arial" panose="020B0604020202020204" pitchFamily="34" charset="0"/>
                <a:cs typeface="Arial" panose="020B0604020202020204" pitchFamily="34" charset="0"/>
              </a:rPr>
              <a:t>– 90 columns of data, that are the Raw and Normalized values for 45 different SMART stats as reported by the given drive. Each value is the number reported by the drive.</a:t>
            </a: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20</a:t>
            </a:fld>
            <a:endParaRPr lang="en-US" dirty="0"/>
          </a:p>
        </p:txBody>
      </p:sp>
      <p:sp>
        <p:nvSpPr>
          <p:cNvPr id="2" name="Rectangle 1">
            <a:extLst>
              <a:ext uri="{FF2B5EF4-FFF2-40B4-BE49-F238E27FC236}">
                <a16:creationId xmlns:a16="http://schemas.microsoft.com/office/drawing/2014/main" id="{0714F05A-F3E2-4613-87E1-E4D1036DFF08}"/>
              </a:ext>
            </a:extLst>
          </p:cNvPr>
          <p:cNvSpPr/>
          <p:nvPr/>
        </p:nvSpPr>
        <p:spPr>
          <a:xfrm>
            <a:off x="2487168" y="944586"/>
            <a:ext cx="7242048" cy="369332"/>
          </a:xfrm>
          <a:prstGeom prst="rect">
            <a:avLst/>
          </a:prstGeom>
        </p:spPr>
        <p:txBody>
          <a:bodyPr wrap="square">
            <a:spAutoFit/>
          </a:bodyPr>
          <a:lstStyle/>
          <a:p>
            <a:r>
              <a:rPr lang="en-US" dirty="0">
                <a:hlinkClick r:id="rId3"/>
              </a:rPr>
              <a:t>https://www.backblaze.com/b2/hard-drive-test-data.html</a:t>
            </a:r>
            <a:endParaRPr lang="en-US" dirty="0"/>
          </a:p>
        </p:txBody>
      </p:sp>
    </p:spTree>
    <p:extLst>
      <p:ext uri="{BB962C8B-B14F-4D97-AF65-F5344CB8AC3E}">
        <p14:creationId xmlns:p14="http://schemas.microsoft.com/office/powerpoint/2010/main" val="384196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DATA PREPARATION THOUGHTS</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725466"/>
            <a:ext cx="9759140" cy="1551194"/>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Successful model creation is very dependent on data quality</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Time Series sensor data is notoriously ‘jittery’ and has ‘holes’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While we walk through some of the preparation, for Lab 3, we filled in the holes to ensure similar time length sequences using a ‘Forward Fill’ technique</a:t>
            </a:r>
            <a:endParaRPr lang="en-US" dirty="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21</a:t>
            </a:fld>
            <a:endParaRPr lang="en-US" dirty="0"/>
          </a:p>
        </p:txBody>
      </p:sp>
      <p:sp>
        <p:nvSpPr>
          <p:cNvPr id="2" name="Rectangle 1">
            <a:extLst>
              <a:ext uri="{FF2B5EF4-FFF2-40B4-BE49-F238E27FC236}">
                <a16:creationId xmlns:a16="http://schemas.microsoft.com/office/drawing/2014/main" id="{0714F05A-F3E2-4613-87E1-E4D1036DFF08}"/>
              </a:ext>
            </a:extLst>
          </p:cNvPr>
          <p:cNvSpPr/>
          <p:nvPr/>
        </p:nvSpPr>
        <p:spPr>
          <a:xfrm>
            <a:off x="2487168" y="944586"/>
            <a:ext cx="7242048" cy="369332"/>
          </a:xfrm>
          <a:prstGeom prst="rect">
            <a:avLst/>
          </a:prstGeom>
        </p:spPr>
        <p:txBody>
          <a:bodyPr wrap="square">
            <a:spAutoFit/>
          </a:bodyPr>
          <a:lstStyle/>
          <a:p>
            <a:r>
              <a:rPr lang="en-US" dirty="0">
                <a:hlinkClick r:id="rId3"/>
              </a:rPr>
              <a:t>https://www.backblaze.com/b2/hard-drive-test-data.html</a:t>
            </a:r>
            <a:endParaRPr lang="en-US" dirty="0"/>
          </a:p>
        </p:txBody>
      </p:sp>
    </p:spTree>
    <p:extLst>
      <p:ext uri="{BB962C8B-B14F-4D97-AF65-F5344CB8AC3E}">
        <p14:creationId xmlns:p14="http://schemas.microsoft.com/office/powerpoint/2010/main" val="166716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t>Methodology</a:t>
            </a:r>
          </a:p>
        </p:txBody>
      </p:sp>
    </p:spTree>
    <p:extLst>
      <p:ext uri="{BB962C8B-B14F-4D97-AF65-F5344CB8AC3E}">
        <p14:creationId xmlns:p14="http://schemas.microsoft.com/office/powerpoint/2010/main" val="10432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Exercise</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725466"/>
            <a:ext cx="9759140" cy="1782026"/>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Train </a:t>
            </a:r>
            <a:r>
              <a:rPr lang="en-US" b="1" dirty="0" err="1">
                <a:solidFill>
                  <a:schemeClr val="bg1"/>
                </a:solidFill>
                <a:latin typeface="Arial" panose="020B0604020202020204" pitchFamily="34" charset="0"/>
                <a:cs typeface="Arial" panose="020B0604020202020204" pitchFamily="34" charset="0"/>
              </a:rPr>
              <a:t>XGBoost</a:t>
            </a:r>
            <a:r>
              <a:rPr lang="en-US" b="1" dirty="0">
                <a:solidFill>
                  <a:schemeClr val="bg1"/>
                </a:solidFill>
                <a:latin typeface="Arial" panose="020B0604020202020204" pitchFamily="34" charset="0"/>
                <a:cs typeface="Arial" panose="020B0604020202020204" pitchFamily="34" charset="0"/>
              </a:rPr>
              <a:t> on CPUs using Pandas’ </a:t>
            </a:r>
            <a:r>
              <a:rPr lang="en-US" b="1" dirty="0" err="1">
                <a:solidFill>
                  <a:schemeClr val="bg1"/>
                </a:solidFill>
                <a:latin typeface="Arial" panose="020B0604020202020204" pitchFamily="34" charset="0"/>
                <a:cs typeface="Arial" panose="020B0604020202020204" pitchFamily="34" charset="0"/>
              </a:rPr>
              <a:t>DataFrame</a:t>
            </a:r>
            <a:endParaRPr lang="en-US" b="1" dirty="0">
              <a:solidFill>
                <a:schemeClr val="bg1"/>
              </a:solidFill>
              <a:latin typeface="Arial" panose="020B0604020202020204" pitchFamily="34" charset="0"/>
              <a:cs typeface="Arial" panose="020B0604020202020204" pitchFamily="34" charset="0"/>
            </a:endParaRP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Train </a:t>
            </a:r>
            <a:r>
              <a:rPr lang="en-US" b="1" dirty="0" err="1">
                <a:solidFill>
                  <a:schemeClr val="bg1"/>
                </a:solidFill>
                <a:latin typeface="Arial" panose="020B0604020202020204" pitchFamily="34" charset="0"/>
                <a:cs typeface="Arial" panose="020B0604020202020204" pitchFamily="34" charset="0"/>
              </a:rPr>
              <a:t>XGBoost</a:t>
            </a:r>
            <a:r>
              <a:rPr lang="en-US" b="1" dirty="0">
                <a:solidFill>
                  <a:schemeClr val="bg1"/>
                </a:solidFill>
                <a:latin typeface="Arial" panose="020B0604020202020204" pitchFamily="34" charset="0"/>
                <a:cs typeface="Arial" panose="020B0604020202020204" pitchFamily="34" charset="0"/>
              </a:rPr>
              <a:t> on GPUs using Pandas’ </a:t>
            </a:r>
            <a:r>
              <a:rPr lang="en-US" b="1" dirty="0" err="1">
                <a:solidFill>
                  <a:schemeClr val="bg1"/>
                </a:solidFill>
                <a:latin typeface="Arial" panose="020B0604020202020204" pitchFamily="34" charset="0"/>
                <a:cs typeface="Arial" panose="020B0604020202020204" pitchFamily="34" charset="0"/>
              </a:rPr>
              <a:t>DataFrame</a:t>
            </a:r>
            <a:endParaRPr lang="en-US" b="1" dirty="0">
              <a:solidFill>
                <a:schemeClr val="bg1"/>
              </a:solidFill>
              <a:latin typeface="Arial" panose="020B0604020202020204" pitchFamily="34" charset="0"/>
              <a:cs typeface="Arial" panose="020B0604020202020204" pitchFamily="34" charset="0"/>
            </a:endParaRP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Train </a:t>
            </a:r>
            <a:r>
              <a:rPr lang="en-US" b="1" dirty="0" err="1">
                <a:solidFill>
                  <a:schemeClr val="bg1"/>
                </a:solidFill>
                <a:latin typeface="Arial" panose="020B0604020202020204" pitchFamily="34" charset="0"/>
                <a:cs typeface="Arial" panose="020B0604020202020204" pitchFamily="34" charset="0"/>
              </a:rPr>
              <a:t>XGBoost</a:t>
            </a:r>
            <a:r>
              <a:rPr lang="en-US" b="1" dirty="0">
                <a:solidFill>
                  <a:schemeClr val="bg1"/>
                </a:solidFill>
                <a:latin typeface="Arial" panose="020B0604020202020204" pitchFamily="34" charset="0"/>
                <a:cs typeface="Arial" panose="020B0604020202020204" pitchFamily="34" charset="0"/>
              </a:rPr>
              <a:t> on GPUs using </a:t>
            </a:r>
            <a:r>
              <a:rPr lang="en-US" b="1" dirty="0">
                <a:solidFill>
                  <a:schemeClr val="tx2"/>
                </a:solidFill>
                <a:latin typeface="Arial" panose="020B0604020202020204" pitchFamily="34" charset="0"/>
                <a:cs typeface="Arial" panose="020B0604020202020204" pitchFamily="34" charset="0"/>
              </a:rPr>
              <a:t>RAPIDS’ </a:t>
            </a:r>
            <a:r>
              <a:rPr lang="en-US" b="1" dirty="0" err="1">
                <a:solidFill>
                  <a:schemeClr val="tx2"/>
                </a:solidFill>
                <a:latin typeface="Arial" panose="020B0604020202020204" pitchFamily="34" charset="0"/>
                <a:cs typeface="Arial" panose="020B0604020202020204" pitchFamily="34" charset="0"/>
              </a:rPr>
              <a:t>cuDF</a:t>
            </a:r>
            <a:endParaRPr lang="en-US" dirty="0">
              <a:solidFill>
                <a:schemeClr val="tx2"/>
              </a:solidFill>
              <a:latin typeface="Arial" panose="020B0604020202020204" pitchFamily="34" charset="0"/>
              <a:cs typeface="Arial" panose="020B0604020202020204" pitchFamily="34" charset="0"/>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23</a:t>
            </a:fld>
            <a:endParaRPr lang="en-US" dirty="0"/>
          </a:p>
        </p:txBody>
      </p:sp>
    </p:spTree>
    <p:extLst>
      <p:ext uri="{BB962C8B-B14F-4D97-AF65-F5344CB8AC3E}">
        <p14:creationId xmlns:p14="http://schemas.microsoft.com/office/powerpoint/2010/main" val="290205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WHAT IS RAPIDS CUDF?</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725466"/>
            <a:ext cx="9759140" cy="3046988"/>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The </a:t>
            </a:r>
            <a:r>
              <a:rPr lang="en-US" dirty="0">
                <a:solidFill>
                  <a:schemeClr val="tx2"/>
                </a:solidFill>
                <a:latin typeface="Arial" panose="020B0604020202020204" pitchFamily="34" charset="0"/>
                <a:cs typeface="Arial" panose="020B0604020202020204" pitchFamily="34" charset="0"/>
              </a:rPr>
              <a:t>RAPIDS</a:t>
            </a:r>
            <a:r>
              <a:rPr lang="en-US" dirty="0">
                <a:solidFill>
                  <a:schemeClr val="bg1"/>
                </a:solidFill>
                <a:latin typeface="Arial" panose="020B0604020202020204" pitchFamily="34" charset="0"/>
                <a:cs typeface="Arial" panose="020B0604020202020204" pitchFamily="34" charset="0"/>
              </a:rPr>
              <a:t> suite of open source software libraries aim to enable execution of end-to-end data science and analytics pipelines entirely on GPUs. RAPIDS uses NVIDIA CUDA primitives for low-level compute optimization and is exposed to GPU parallelism and high-bandwidth memory speed through user-friendly Python interfaces.</a:t>
            </a:r>
          </a:p>
          <a:p>
            <a:pPr marL="285750" lvl="0" indent="-285750">
              <a:lnSpc>
                <a:spcPct val="90000"/>
              </a:lnSpc>
              <a:spcBef>
                <a:spcPts val="180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Built based on the Apache Arrow columnar memory format, </a:t>
            </a:r>
            <a:r>
              <a:rPr lang="en-US" dirty="0" err="1">
                <a:solidFill>
                  <a:schemeClr val="tx2"/>
                </a:solidFill>
                <a:latin typeface="Arial" panose="020B0604020202020204" pitchFamily="34" charset="0"/>
                <a:cs typeface="Arial" panose="020B0604020202020204" pitchFamily="34" charset="0"/>
              </a:rPr>
              <a:t>cuDF</a:t>
            </a:r>
            <a:r>
              <a:rPr lang="en-US" dirty="0">
                <a:solidFill>
                  <a:schemeClr val="bg1"/>
                </a:solidFill>
                <a:latin typeface="Arial" panose="020B0604020202020204" pitchFamily="34" charset="0"/>
                <a:cs typeface="Arial" panose="020B0604020202020204" pitchFamily="34" charset="0"/>
              </a:rPr>
              <a:t> is a GPU </a:t>
            </a:r>
            <a:r>
              <a:rPr lang="en-US" dirty="0" err="1">
                <a:solidFill>
                  <a:schemeClr val="bg1"/>
                </a:solidFill>
                <a:latin typeface="Arial" panose="020B0604020202020204" pitchFamily="34" charset="0"/>
                <a:cs typeface="Arial" panose="020B0604020202020204" pitchFamily="34" charset="0"/>
              </a:rPr>
              <a:t>DataFrame</a:t>
            </a:r>
            <a:r>
              <a:rPr lang="en-US" dirty="0">
                <a:solidFill>
                  <a:schemeClr val="bg1"/>
                </a:solidFill>
                <a:latin typeface="Arial" panose="020B0604020202020204" pitchFamily="34" charset="0"/>
                <a:cs typeface="Arial" panose="020B0604020202020204" pitchFamily="34" charset="0"/>
              </a:rPr>
              <a:t> library for loading, joining, aggregating, filtering, and otherwise manipulating data. </a:t>
            </a:r>
            <a:r>
              <a:rPr lang="en-US" dirty="0" err="1">
                <a:solidFill>
                  <a:schemeClr val="bg1"/>
                </a:solidFill>
                <a:latin typeface="Arial" panose="020B0604020202020204" pitchFamily="34" charset="0"/>
                <a:cs typeface="Arial" panose="020B0604020202020204" pitchFamily="34" charset="0"/>
              </a:rPr>
              <a:t>cuDF</a:t>
            </a:r>
            <a:r>
              <a:rPr lang="en-US" dirty="0">
                <a:solidFill>
                  <a:schemeClr val="bg1"/>
                </a:solidFill>
                <a:latin typeface="Arial" panose="020B0604020202020204" pitchFamily="34" charset="0"/>
                <a:cs typeface="Arial" panose="020B0604020202020204" pitchFamily="34" charset="0"/>
              </a:rPr>
              <a:t> provides a pandas-like API that will be familiar to data engineers &amp; data scientists, so they can use it to easily accelerate their workflows without going into the details of CUDA programming.</a:t>
            </a: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24</a:t>
            </a:fld>
            <a:endParaRPr lang="en-US" dirty="0"/>
          </a:p>
        </p:txBody>
      </p:sp>
    </p:spTree>
    <p:extLst>
      <p:ext uri="{BB962C8B-B14F-4D97-AF65-F5344CB8AC3E}">
        <p14:creationId xmlns:p14="http://schemas.microsoft.com/office/powerpoint/2010/main" val="277553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WHAT IS RAPIDS CUDF?</a:t>
            </a:r>
            <a:endParaRPr lang="en-US" sz="3200" cap="none"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25</a:t>
            </a:fld>
            <a:endParaRPr lang="en-US" dirty="0"/>
          </a:p>
        </p:txBody>
      </p:sp>
      <p:pic>
        <p:nvPicPr>
          <p:cNvPr id="7170" name="Picture 2" descr="https://github.com/rapidsai/cudf/raw/branch-0.9/img/rapids_arrow.png">
            <a:extLst>
              <a:ext uri="{FF2B5EF4-FFF2-40B4-BE49-F238E27FC236}">
                <a16:creationId xmlns:a16="http://schemas.microsoft.com/office/drawing/2014/main" id="{3D213ED9-0C21-403F-B46E-F6D0ED28F11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025396" y="1508566"/>
            <a:ext cx="6922008" cy="367130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8FADD0B-4947-4BE0-9742-96D1EA90F52A}"/>
              </a:ext>
            </a:extLst>
          </p:cNvPr>
          <p:cNvSpPr/>
          <p:nvPr/>
        </p:nvSpPr>
        <p:spPr>
          <a:xfrm>
            <a:off x="2157984" y="3493008"/>
            <a:ext cx="1399032" cy="841248"/>
          </a:xfrm>
          <a:prstGeom prst="rect">
            <a:avLst/>
          </a:prstGeom>
          <a:noFill/>
          <a:ln w="349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1066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t>Model Accuracy</a:t>
            </a:r>
          </a:p>
        </p:txBody>
      </p:sp>
    </p:spTree>
    <p:extLst>
      <p:ext uri="{BB962C8B-B14F-4D97-AF65-F5344CB8AC3E}">
        <p14:creationId xmlns:p14="http://schemas.microsoft.com/office/powerpoint/2010/main" val="704907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HOW TO MEASURE MODEL ACCURACY</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725466"/>
            <a:ext cx="9759140" cy="341632"/>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Accuracy rate provides us with an overview of how well our model is performing: </a:t>
            </a: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27</a:t>
            </a:fld>
            <a:endParaRPr lang="en-US" dirty="0"/>
          </a:p>
        </p:txBody>
      </p:sp>
      <p:sp>
        <p:nvSpPr>
          <p:cNvPr id="2" name="Rectangle 1">
            <a:extLst>
              <a:ext uri="{FF2B5EF4-FFF2-40B4-BE49-F238E27FC236}">
                <a16:creationId xmlns:a16="http://schemas.microsoft.com/office/drawing/2014/main" id="{05E164C1-2E31-4B47-A183-FF9ED12EDE20}"/>
              </a:ext>
            </a:extLst>
          </p:cNvPr>
          <p:cNvSpPr/>
          <p:nvPr/>
        </p:nvSpPr>
        <p:spPr>
          <a:xfrm>
            <a:off x="932688" y="2313018"/>
            <a:ext cx="9541764" cy="2308324"/>
          </a:xfrm>
          <a:prstGeom prst="rect">
            <a:avLst/>
          </a:prstGeom>
        </p:spPr>
        <p:txBody>
          <a:bodyPr wrap="square">
            <a:spAutoFit/>
          </a:bodyPr>
          <a:lstStyle/>
          <a:p>
            <a:pPr marL="285750" indent="-285750">
              <a:buFont typeface="Arial" panose="020B0604020202020204" pitchFamily="34" charset="0"/>
              <a:buChar char="•"/>
            </a:pPr>
            <a:r>
              <a:rPr lang="en-US" b="1" dirty="0">
                <a:solidFill>
                  <a:srgbClr val="000000"/>
                </a:solidFill>
                <a:latin typeface="Helvetica Neue"/>
              </a:rPr>
              <a:t>True Positive (TP)</a:t>
            </a:r>
            <a:r>
              <a:rPr lang="en-US" dirty="0">
                <a:solidFill>
                  <a:srgbClr val="000000"/>
                </a:solidFill>
                <a:latin typeface="Helvetica Neue"/>
              </a:rPr>
              <a:t>: test correctly classifies the input as its true class (hard drive failed, and we classified it as fail)</a:t>
            </a:r>
          </a:p>
          <a:p>
            <a:pPr marL="285750" indent="-285750">
              <a:buFont typeface="Arial" panose="020B0604020202020204" pitchFamily="34" charset="0"/>
              <a:buChar char="•"/>
            </a:pPr>
            <a:r>
              <a:rPr lang="en-US" b="1" dirty="0">
                <a:solidFill>
                  <a:srgbClr val="000000"/>
                </a:solidFill>
                <a:latin typeface="Helvetica Neue"/>
              </a:rPr>
              <a:t>False Positive (FP)</a:t>
            </a:r>
            <a:r>
              <a:rPr lang="en-US" dirty="0">
                <a:solidFill>
                  <a:srgbClr val="000000"/>
                </a:solidFill>
                <a:latin typeface="Helvetica Neue"/>
              </a:rPr>
              <a:t>: test incorrectly classifies the input as a different class (hard drive is normal, but we classified it as fail)</a:t>
            </a:r>
          </a:p>
          <a:p>
            <a:pPr marL="285750" indent="-285750">
              <a:buFont typeface="Arial" panose="020B0604020202020204" pitchFamily="34" charset="0"/>
              <a:buChar char="•"/>
            </a:pPr>
            <a:r>
              <a:rPr lang="en-US" b="1" dirty="0">
                <a:solidFill>
                  <a:srgbClr val="000000"/>
                </a:solidFill>
                <a:latin typeface="Helvetica Neue"/>
              </a:rPr>
              <a:t>False Negative (FN)</a:t>
            </a:r>
            <a:r>
              <a:rPr lang="en-US" dirty="0">
                <a:solidFill>
                  <a:srgbClr val="000000"/>
                </a:solidFill>
                <a:latin typeface="Helvetica Neue"/>
              </a:rPr>
              <a:t>: test incorrectly misses to classify the input as the true class (hard drive failed but we classified as normal)</a:t>
            </a:r>
          </a:p>
          <a:p>
            <a:pPr marL="285750" indent="-285750">
              <a:buFont typeface="Arial" panose="020B0604020202020204" pitchFamily="34" charset="0"/>
              <a:buChar char="•"/>
            </a:pPr>
            <a:r>
              <a:rPr lang="en-US" b="1" dirty="0">
                <a:solidFill>
                  <a:srgbClr val="000000"/>
                </a:solidFill>
                <a:latin typeface="Helvetica Neue"/>
              </a:rPr>
              <a:t>True Negative (TN)</a:t>
            </a:r>
            <a:r>
              <a:rPr lang="en-US" dirty="0">
                <a:solidFill>
                  <a:srgbClr val="000000"/>
                </a:solidFill>
                <a:latin typeface="Helvetica Neue"/>
              </a:rPr>
              <a:t>: test correctly misses to classify the input to the class (hard drive is normal, and we classified as normal)</a:t>
            </a:r>
            <a:endParaRPr lang="en-US" b="0" i="0" dirty="0">
              <a:solidFill>
                <a:srgbClr val="000000"/>
              </a:solidFill>
              <a:effectLst/>
              <a:latin typeface="Helvetica Neue"/>
            </a:endParaRPr>
          </a:p>
        </p:txBody>
      </p:sp>
      <p:sp>
        <p:nvSpPr>
          <p:cNvPr id="6" name="Rectangle 5">
            <a:extLst>
              <a:ext uri="{FF2B5EF4-FFF2-40B4-BE49-F238E27FC236}">
                <a16:creationId xmlns:a16="http://schemas.microsoft.com/office/drawing/2014/main" id="{DB90DC91-85E3-4F7E-84D2-83C6BE8F5A0B}"/>
              </a:ext>
            </a:extLst>
          </p:cNvPr>
          <p:cNvSpPr/>
          <p:nvPr/>
        </p:nvSpPr>
        <p:spPr>
          <a:xfrm>
            <a:off x="932688" y="4707831"/>
            <a:ext cx="9541764" cy="646331"/>
          </a:xfrm>
          <a:prstGeom prst="rect">
            <a:avLst/>
          </a:prstGeom>
        </p:spPr>
        <p:txBody>
          <a:bodyPr wrap="square">
            <a:spAutoFit/>
          </a:bodyPr>
          <a:lstStyle/>
          <a:p>
            <a:r>
              <a:rPr lang="en-US" dirty="0">
                <a:solidFill>
                  <a:schemeClr val="bg1"/>
                </a:solidFill>
                <a:latin typeface="Arial" panose="020B0604020202020204" pitchFamily="34" charset="0"/>
                <a:cs typeface="Arial" panose="020B0604020202020204" pitchFamily="34" charset="0"/>
              </a:rPr>
              <a:t>We need more insights into the accuracy. </a:t>
            </a:r>
            <a:r>
              <a:rPr lang="en-US" dirty="0">
                <a:solidFill>
                  <a:schemeClr val="accent5">
                    <a:lumMod val="60000"/>
                    <a:lumOff val="40000"/>
                  </a:schemeClr>
                </a:solidFill>
                <a:latin typeface="Arial" panose="020B0604020202020204" pitchFamily="34" charset="0"/>
                <a:cs typeface="Arial" panose="020B0604020202020204" pitchFamily="34" charset="0"/>
              </a:rPr>
              <a:t>Especially, since our dataset is imbalanced</a:t>
            </a:r>
            <a:r>
              <a:rPr lang="en-US" dirty="0">
                <a:solidFill>
                  <a:schemeClr val="bg1"/>
                </a:solidFill>
                <a:latin typeface="Arial" panose="020B0604020202020204" pitchFamily="34" charset="0"/>
                <a:cs typeface="Arial" panose="020B0604020202020204" pitchFamily="34" charset="0"/>
              </a:rPr>
              <a:t>, and we need to compromise some aspects of accuracy rate in favor of others</a:t>
            </a:r>
            <a:endParaRPr lang="en-US" dirty="0"/>
          </a:p>
        </p:txBody>
      </p:sp>
    </p:spTree>
    <p:extLst>
      <p:ext uri="{BB962C8B-B14F-4D97-AF65-F5344CB8AC3E}">
        <p14:creationId xmlns:p14="http://schemas.microsoft.com/office/powerpoint/2010/main" val="3936632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HOW TO MEASURE MODEL ACCURACY</a:t>
            </a:r>
            <a:endParaRPr lang="en-US" sz="3200" cap="none"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28</a:t>
            </a:fld>
            <a:endParaRPr lang="en-US" dirty="0"/>
          </a:p>
        </p:txBody>
      </p:sp>
      <p:pic>
        <p:nvPicPr>
          <p:cNvPr id="7" name="Picture 6">
            <a:extLst>
              <a:ext uri="{FF2B5EF4-FFF2-40B4-BE49-F238E27FC236}">
                <a16:creationId xmlns:a16="http://schemas.microsoft.com/office/drawing/2014/main" id="{C60CEB53-D24C-45BD-8057-D4B0DAEAED4D}"/>
              </a:ext>
            </a:extLst>
          </p:cNvPr>
          <p:cNvPicPr>
            <a:picLocks noChangeAspect="1"/>
          </p:cNvPicPr>
          <p:nvPr/>
        </p:nvPicPr>
        <p:blipFill>
          <a:blip r:embed="rId3"/>
          <a:stretch>
            <a:fillRect/>
          </a:stretch>
        </p:blipFill>
        <p:spPr>
          <a:xfrm>
            <a:off x="6541578" y="1495247"/>
            <a:ext cx="2790825" cy="1028700"/>
          </a:xfrm>
          <a:prstGeom prst="rect">
            <a:avLst/>
          </a:prstGeom>
        </p:spPr>
      </p:pic>
      <p:pic>
        <p:nvPicPr>
          <p:cNvPr id="8" name="Picture 7">
            <a:extLst>
              <a:ext uri="{FF2B5EF4-FFF2-40B4-BE49-F238E27FC236}">
                <a16:creationId xmlns:a16="http://schemas.microsoft.com/office/drawing/2014/main" id="{933A361D-6410-4053-AD1B-40A45812F817}"/>
              </a:ext>
            </a:extLst>
          </p:cNvPr>
          <p:cNvPicPr>
            <a:picLocks noChangeAspect="1"/>
          </p:cNvPicPr>
          <p:nvPr/>
        </p:nvPicPr>
        <p:blipFill>
          <a:blip r:embed="rId4"/>
          <a:stretch>
            <a:fillRect/>
          </a:stretch>
        </p:blipFill>
        <p:spPr>
          <a:xfrm>
            <a:off x="6422515" y="2893948"/>
            <a:ext cx="3028950" cy="914400"/>
          </a:xfrm>
          <a:prstGeom prst="rect">
            <a:avLst/>
          </a:prstGeom>
        </p:spPr>
      </p:pic>
      <p:pic>
        <p:nvPicPr>
          <p:cNvPr id="9" name="Picture 8">
            <a:extLst>
              <a:ext uri="{FF2B5EF4-FFF2-40B4-BE49-F238E27FC236}">
                <a16:creationId xmlns:a16="http://schemas.microsoft.com/office/drawing/2014/main" id="{314B98D6-8AB3-4D0A-81F2-CF4FEA7E7060}"/>
              </a:ext>
            </a:extLst>
          </p:cNvPr>
          <p:cNvPicPr>
            <a:picLocks noChangeAspect="1"/>
          </p:cNvPicPr>
          <p:nvPr/>
        </p:nvPicPr>
        <p:blipFill>
          <a:blip r:embed="rId5"/>
          <a:stretch>
            <a:fillRect/>
          </a:stretch>
        </p:blipFill>
        <p:spPr>
          <a:xfrm>
            <a:off x="5670040" y="4305478"/>
            <a:ext cx="4533900" cy="742950"/>
          </a:xfrm>
          <a:prstGeom prst="rect">
            <a:avLst/>
          </a:prstGeom>
        </p:spPr>
      </p:pic>
      <p:sp>
        <p:nvSpPr>
          <p:cNvPr id="10" name="Rectangle 9">
            <a:extLst>
              <a:ext uri="{FF2B5EF4-FFF2-40B4-BE49-F238E27FC236}">
                <a16:creationId xmlns:a16="http://schemas.microsoft.com/office/drawing/2014/main" id="{F55E0320-A0A9-45CF-9188-866A88A13A78}"/>
              </a:ext>
            </a:extLst>
          </p:cNvPr>
          <p:cNvSpPr/>
          <p:nvPr/>
        </p:nvSpPr>
        <p:spPr>
          <a:xfrm>
            <a:off x="498348" y="1686431"/>
            <a:ext cx="5486400" cy="646331"/>
          </a:xfrm>
          <a:prstGeom prst="rect">
            <a:avLst/>
          </a:prstGeom>
        </p:spPr>
        <p:txBody>
          <a:bodyPr>
            <a:spAutoFit/>
          </a:bodyPr>
          <a:lstStyle/>
          <a:p>
            <a:r>
              <a:rPr lang="en-US">
                <a:solidFill>
                  <a:srgbClr val="000000"/>
                </a:solidFill>
                <a:latin typeface="Helvetica Neue"/>
              </a:rPr>
              <a:t>Recall is the </a:t>
            </a:r>
            <a:r>
              <a:rPr lang="en-US" dirty="0">
                <a:solidFill>
                  <a:srgbClr val="000000"/>
                </a:solidFill>
                <a:latin typeface="Helvetica Neue"/>
              </a:rPr>
              <a:t>ability of the model to identify all true positive samples of the dataset</a:t>
            </a:r>
            <a:endParaRPr lang="en-US" dirty="0"/>
          </a:p>
        </p:txBody>
      </p:sp>
      <p:sp>
        <p:nvSpPr>
          <p:cNvPr id="11" name="Rectangle 10">
            <a:extLst>
              <a:ext uri="{FF2B5EF4-FFF2-40B4-BE49-F238E27FC236}">
                <a16:creationId xmlns:a16="http://schemas.microsoft.com/office/drawing/2014/main" id="{70CD41F7-9F74-4426-949E-5E60565017BD}"/>
              </a:ext>
            </a:extLst>
          </p:cNvPr>
          <p:cNvSpPr/>
          <p:nvPr/>
        </p:nvSpPr>
        <p:spPr>
          <a:xfrm>
            <a:off x="498348" y="3027982"/>
            <a:ext cx="5486400" cy="646331"/>
          </a:xfrm>
          <a:prstGeom prst="rect">
            <a:avLst/>
          </a:prstGeom>
        </p:spPr>
        <p:txBody>
          <a:bodyPr>
            <a:spAutoFit/>
          </a:bodyPr>
          <a:lstStyle/>
          <a:p>
            <a:r>
              <a:rPr lang="en-US" dirty="0">
                <a:solidFill>
                  <a:srgbClr val="000000"/>
                </a:solidFill>
                <a:latin typeface="Helvetica Neue"/>
              </a:rPr>
              <a:t>The ability of the model to identify the relevant samples only</a:t>
            </a:r>
            <a:endParaRPr lang="en-US" dirty="0"/>
          </a:p>
        </p:txBody>
      </p:sp>
      <p:sp>
        <p:nvSpPr>
          <p:cNvPr id="12" name="Rectangle 11">
            <a:extLst>
              <a:ext uri="{FF2B5EF4-FFF2-40B4-BE49-F238E27FC236}">
                <a16:creationId xmlns:a16="http://schemas.microsoft.com/office/drawing/2014/main" id="{3E0AAD26-EE82-4D8A-81FD-F4A0CDD59062}"/>
              </a:ext>
            </a:extLst>
          </p:cNvPr>
          <p:cNvSpPr/>
          <p:nvPr/>
        </p:nvSpPr>
        <p:spPr>
          <a:xfrm>
            <a:off x="498348" y="4290535"/>
            <a:ext cx="4988052" cy="923330"/>
          </a:xfrm>
          <a:prstGeom prst="rect">
            <a:avLst/>
          </a:prstGeom>
        </p:spPr>
        <p:txBody>
          <a:bodyPr wrap="square">
            <a:spAutoFit/>
          </a:bodyPr>
          <a:lstStyle/>
          <a:p>
            <a:r>
              <a:rPr lang="en-US" dirty="0">
                <a:solidFill>
                  <a:srgbClr val="000000"/>
                </a:solidFill>
                <a:latin typeface="Helvetica Neue"/>
              </a:rPr>
              <a:t>F1 Score is generally considered a better overall measurement than accuracy when an uneven class distribution exists</a:t>
            </a:r>
            <a:endParaRPr lang="en-US" dirty="0"/>
          </a:p>
        </p:txBody>
      </p:sp>
    </p:spTree>
    <p:extLst>
      <p:ext uri="{BB962C8B-B14F-4D97-AF65-F5344CB8AC3E}">
        <p14:creationId xmlns:p14="http://schemas.microsoft.com/office/powerpoint/2010/main" val="5620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STARTING the lab</a:t>
            </a:r>
          </a:p>
        </p:txBody>
      </p:sp>
    </p:spTree>
    <p:extLst>
      <p:ext uri="{BB962C8B-B14F-4D97-AF65-F5344CB8AC3E}">
        <p14:creationId xmlns:p14="http://schemas.microsoft.com/office/powerpoint/2010/main" val="1368028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latin typeface="Arial" panose="020B0604020202020204" pitchFamily="34" charset="0"/>
                <a:cs typeface="Arial" panose="020B0604020202020204" pitchFamily="34" charset="0"/>
              </a:rPr>
              <a:t>WORKSHOP SUMMARY</a:t>
            </a:r>
          </a:p>
        </p:txBody>
      </p:sp>
      <p:sp>
        <p:nvSpPr>
          <p:cNvPr id="4" name="Rectangle 3">
            <a:extLst>
              <a:ext uri="{FF2B5EF4-FFF2-40B4-BE49-F238E27FC236}">
                <a16:creationId xmlns:a16="http://schemas.microsoft.com/office/drawing/2014/main" id="{399E7399-706E-4E98-BE47-2F2025AE7B4D}"/>
              </a:ext>
            </a:extLst>
          </p:cNvPr>
          <p:cNvSpPr/>
          <p:nvPr/>
        </p:nvSpPr>
        <p:spPr>
          <a:xfrm>
            <a:off x="673332" y="1588162"/>
            <a:ext cx="9759140" cy="2862322"/>
          </a:xfrm>
          <a:prstGeom prst="rect">
            <a:avLst/>
          </a:prstGeom>
        </p:spPr>
        <p:txBody>
          <a:bodyPr wrap="square">
            <a:spAutoFit/>
          </a:bodyPr>
          <a:lstStyle/>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rPr>
              <a:t>Full-day, 8-hour workshop consisting of three hands-on labs</a:t>
            </a:r>
          </a:p>
          <a:p>
            <a:pPr lvl="0">
              <a:lnSpc>
                <a:spcPct val="90000"/>
              </a:lnSpc>
              <a:spcBef>
                <a:spcPts val="0"/>
              </a:spcBef>
              <a:spcAft>
                <a:spcPts val="0"/>
              </a:spcAft>
              <a:buClr>
                <a:schemeClr val="dk1"/>
              </a:buClr>
              <a:buSzPts val="2000"/>
            </a:pPr>
            <a:endParaRPr lang="en-US" dirty="0">
              <a:solidFill>
                <a:schemeClr val="bg1"/>
              </a:solidFill>
            </a:endParaRPr>
          </a:p>
          <a:p>
            <a:pPr marL="285750" lvl="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rPr>
              <a:t>Applications of different types of deep learning models across data collection, curation, and formatting, based on a real production dataset (</a:t>
            </a:r>
            <a:r>
              <a:rPr lang="en-US" dirty="0" err="1">
                <a:solidFill>
                  <a:schemeClr val="bg1"/>
                </a:solidFill>
              </a:rPr>
              <a:t>Backblaze</a:t>
            </a:r>
            <a:r>
              <a:rPr lang="en-US" dirty="0">
                <a:solidFill>
                  <a:schemeClr val="bg1"/>
                </a:solidFill>
              </a:rPr>
              <a:t> hard disk DB)</a:t>
            </a:r>
          </a:p>
          <a:p>
            <a:pPr marL="285750" lvl="0" indent="-285750">
              <a:lnSpc>
                <a:spcPct val="90000"/>
              </a:lnSpc>
              <a:spcBef>
                <a:spcPts val="0"/>
              </a:spcBef>
              <a:spcAft>
                <a:spcPts val="0"/>
              </a:spcAft>
              <a:buClr>
                <a:schemeClr val="dk1"/>
              </a:buClr>
              <a:buSzPts val="2000"/>
              <a:buFont typeface="Arial" panose="020B0604020202020204" pitchFamily="34" charset="0"/>
              <a:buChar char="•"/>
            </a:pPr>
            <a:endParaRPr lang="en-US" dirty="0">
              <a:solidFill>
                <a:schemeClr val="bg1"/>
              </a:solidFill>
            </a:endParaRPr>
          </a:p>
          <a:p>
            <a:pPr marL="28575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rPr>
              <a:t>The project covers a variety of methods/algorithms from Tree-based Machine Learning approaches to Deep Learning models.</a:t>
            </a:r>
          </a:p>
          <a:p>
            <a:pPr marL="285750" indent="-285750">
              <a:lnSpc>
                <a:spcPct val="90000"/>
              </a:lnSpc>
              <a:spcBef>
                <a:spcPts val="0"/>
              </a:spcBef>
              <a:spcAft>
                <a:spcPts val="0"/>
              </a:spcAft>
              <a:buClr>
                <a:schemeClr val="dk1"/>
              </a:buClr>
              <a:buSzPts val="2000"/>
              <a:buFont typeface="Arial" panose="020B0604020202020204" pitchFamily="34" charset="0"/>
              <a:buChar char="•"/>
            </a:pPr>
            <a:endParaRPr lang="en-US" dirty="0">
              <a:solidFill>
                <a:schemeClr val="bg1"/>
              </a:solidFill>
            </a:endParaRPr>
          </a:p>
          <a:p>
            <a:pPr marL="28575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rPr>
              <a:t>You’ll learn how to deal with false/true positives in industrial applications by utilizing different methods such as timeseries prediction and anomaly detection.</a:t>
            </a:r>
          </a:p>
        </p:txBody>
      </p:sp>
      <p:sp>
        <p:nvSpPr>
          <p:cNvPr id="5" name="Slide Number Placeholder 4">
            <a:extLst>
              <a:ext uri="{FF2B5EF4-FFF2-40B4-BE49-F238E27FC236}">
                <a16:creationId xmlns:a16="http://schemas.microsoft.com/office/drawing/2014/main" id="{7ED5EF4B-42F6-ED47-A0FA-6F5BA5BC62D7}"/>
              </a:ext>
            </a:extLst>
          </p:cNvPr>
          <p:cNvSpPr>
            <a:spLocks noGrp="1"/>
          </p:cNvSpPr>
          <p:nvPr>
            <p:ph type="sldNum" sz="quarter" idx="4"/>
          </p:nvPr>
        </p:nvSpPr>
        <p:spPr/>
        <p:txBody>
          <a:bodyPr/>
          <a:lstStyle/>
          <a:p>
            <a:fld id="{D1EEACBE-03EC-4E7A-962F-F75CCA5C4C08}" type="slidenum">
              <a:rPr lang="en-US" smtClean="0"/>
              <a:pPr/>
              <a:t>3</a:t>
            </a:fld>
            <a:endParaRPr lang="en-US" dirty="0"/>
          </a:p>
        </p:txBody>
      </p:sp>
    </p:spTree>
    <p:extLst>
      <p:ext uri="{BB962C8B-B14F-4D97-AF65-F5344CB8AC3E}">
        <p14:creationId xmlns:p14="http://schemas.microsoft.com/office/powerpoint/2010/main" val="3525689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127"/>
          <p:cNvSpPr txBox="1">
            <a:spLocks noGrp="1"/>
          </p:cNvSpPr>
          <p:nvPr>
            <p:ph type="title"/>
          </p:nvPr>
        </p:nvSpPr>
        <p:spPr>
          <a:prstGeom prst="rect">
            <a:avLst/>
          </a:prstGeom>
          <a:noFill/>
          <a:ln>
            <a:noFill/>
          </a:ln>
        </p:spPr>
        <p:txBody>
          <a:bodyPr spcFirstLastPara="1" wrap="square" lIns="91425" tIns="45700" rIns="91425" bIns="45700" anchor="b" anchorCtr="0">
            <a:noAutofit/>
          </a:bodyPr>
          <a:lstStyle/>
          <a:p>
            <a:pPr marL="0" marR="0" lvl="0" indent="0" rtl="0">
              <a:lnSpc>
                <a:spcPct val="90000"/>
              </a:lnSpc>
              <a:spcBef>
                <a:spcPts val="0"/>
              </a:spcBef>
              <a:spcAft>
                <a:spcPts val="0"/>
              </a:spcAft>
              <a:buSzPts val="1400"/>
              <a:buNone/>
            </a:pPr>
            <a:r>
              <a:rPr lang="en-US" sz="3200" dirty="0">
                <a:latin typeface="Arial" panose="020B0604020202020204" pitchFamily="34" charset="0"/>
                <a:cs typeface="Arial" panose="020B0604020202020204" pitchFamily="34" charset="0"/>
              </a:rPr>
              <a:t>LAB 1 MODEL SUMMARY </a:t>
            </a:r>
          </a:p>
        </p:txBody>
      </p:sp>
      <p:sp>
        <p:nvSpPr>
          <p:cNvPr id="5" name="Content Placeholder 4">
            <a:extLst>
              <a:ext uri="{FF2B5EF4-FFF2-40B4-BE49-F238E27FC236}">
                <a16:creationId xmlns:a16="http://schemas.microsoft.com/office/drawing/2014/main" id="{7CE909F8-522B-4D79-9544-C74230DE2B9A}"/>
              </a:ext>
            </a:extLst>
          </p:cNvPr>
          <p:cNvSpPr>
            <a:spLocks noGrp="1"/>
          </p:cNvSpPr>
          <p:nvPr>
            <p:ph sz="half" idx="1"/>
          </p:nvPr>
        </p:nvSpPr>
        <p:spPr>
          <a:xfrm>
            <a:off x="498348" y="2111661"/>
            <a:ext cx="4988052" cy="956975"/>
          </a:xfrm>
        </p:spPr>
        <p:txBody>
          <a:bodyPr/>
          <a:lstStyle/>
          <a:p>
            <a:pPr marL="0" indent="0">
              <a:buNone/>
            </a:pPr>
            <a:r>
              <a:rPr lang="en-US" sz="1600" dirty="0"/>
              <a:t>Training:</a:t>
            </a:r>
            <a:br>
              <a:rPr lang="en-US" sz="1600" dirty="0"/>
            </a:br>
            <a:r>
              <a:rPr lang="en-US" sz="1600" dirty="0"/>
              <a:t>Use daily SMART features and “failed” label to train model to identify hard drives that we expect should have failed</a:t>
            </a:r>
          </a:p>
        </p:txBody>
      </p:sp>
      <p:sp>
        <p:nvSpPr>
          <p:cNvPr id="7" name="Text Placeholder 6">
            <a:extLst>
              <a:ext uri="{FF2B5EF4-FFF2-40B4-BE49-F238E27FC236}">
                <a16:creationId xmlns:a16="http://schemas.microsoft.com/office/drawing/2014/main" id="{E6D559E0-0B04-4D38-B680-BF32055CD843}"/>
              </a:ext>
            </a:extLst>
          </p:cNvPr>
          <p:cNvSpPr>
            <a:spLocks noGrp="1"/>
          </p:cNvSpPr>
          <p:nvPr>
            <p:ph type="body" sz="quarter" idx="10"/>
          </p:nvPr>
        </p:nvSpPr>
        <p:spPr/>
        <p:txBody>
          <a:bodyPr/>
          <a:lstStyle/>
          <a:p>
            <a:pPr algn="l"/>
            <a:r>
              <a:rPr lang="en-US" dirty="0"/>
              <a:t>Goal: Train ML Model to classify hard drive as “normal” or “failed”</a:t>
            </a:r>
            <a:br>
              <a:rPr lang="en-US" dirty="0"/>
            </a:br>
            <a:r>
              <a:rPr lang="en-US" dirty="0"/>
              <a:t>based on current SMART features</a:t>
            </a:r>
          </a:p>
        </p:txBody>
      </p:sp>
      <p:sp>
        <p:nvSpPr>
          <p:cNvPr id="8" name="TextBox 7">
            <a:extLst>
              <a:ext uri="{FF2B5EF4-FFF2-40B4-BE49-F238E27FC236}">
                <a16:creationId xmlns:a16="http://schemas.microsoft.com/office/drawing/2014/main" id="{43569CB1-A754-4209-A93A-1CC66FFE87C6}"/>
              </a:ext>
            </a:extLst>
          </p:cNvPr>
          <p:cNvSpPr txBox="1"/>
          <p:nvPr/>
        </p:nvSpPr>
        <p:spPr>
          <a:xfrm>
            <a:off x="790379" y="3248579"/>
            <a:ext cx="2986715" cy="3970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1100" dirty="0">
                <a:solidFill>
                  <a:schemeClr val="bg1"/>
                </a:solidFill>
              </a:rPr>
              <a:t>Features</a:t>
            </a:r>
            <a:br>
              <a:rPr lang="en-US" sz="1100" dirty="0">
                <a:solidFill>
                  <a:schemeClr val="bg1"/>
                </a:solidFill>
              </a:rPr>
            </a:br>
            <a:r>
              <a:rPr lang="en-US" sz="1100" dirty="0">
                <a:solidFill>
                  <a:schemeClr val="bg1"/>
                </a:solidFill>
              </a:rPr>
              <a:t>(SMART Values for individual drive on 1 day)</a:t>
            </a:r>
          </a:p>
        </p:txBody>
      </p:sp>
      <p:sp>
        <p:nvSpPr>
          <p:cNvPr id="9" name="TextBox 8">
            <a:extLst>
              <a:ext uri="{FF2B5EF4-FFF2-40B4-BE49-F238E27FC236}">
                <a16:creationId xmlns:a16="http://schemas.microsoft.com/office/drawing/2014/main" id="{D6500520-622A-4446-99C0-E44C5B3ABAD9}"/>
              </a:ext>
            </a:extLst>
          </p:cNvPr>
          <p:cNvSpPr txBox="1"/>
          <p:nvPr/>
        </p:nvSpPr>
        <p:spPr>
          <a:xfrm>
            <a:off x="4533760" y="3252668"/>
            <a:ext cx="527709" cy="24468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100" dirty="0">
                <a:solidFill>
                  <a:schemeClr val="bg1"/>
                </a:solidFill>
              </a:rPr>
              <a:t>Label</a:t>
            </a:r>
          </a:p>
        </p:txBody>
      </p:sp>
      <p:sp>
        <p:nvSpPr>
          <p:cNvPr id="10" name="TextBox 9">
            <a:extLst>
              <a:ext uri="{FF2B5EF4-FFF2-40B4-BE49-F238E27FC236}">
                <a16:creationId xmlns:a16="http://schemas.microsoft.com/office/drawing/2014/main" id="{24E69FEE-1320-4452-894A-33038ADA723A}"/>
              </a:ext>
            </a:extLst>
          </p:cNvPr>
          <p:cNvSpPr txBox="1"/>
          <p:nvPr/>
        </p:nvSpPr>
        <p:spPr>
          <a:xfrm>
            <a:off x="188492" y="3252668"/>
            <a:ext cx="413896" cy="24468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100" dirty="0">
                <a:solidFill>
                  <a:schemeClr val="bg1"/>
                </a:solidFill>
              </a:rPr>
              <a:t>Day</a:t>
            </a:r>
          </a:p>
        </p:txBody>
      </p:sp>
      <p:sp>
        <p:nvSpPr>
          <p:cNvPr id="11" name="TextBox 10">
            <a:extLst>
              <a:ext uri="{FF2B5EF4-FFF2-40B4-BE49-F238E27FC236}">
                <a16:creationId xmlns:a16="http://schemas.microsoft.com/office/drawing/2014/main" id="{C1F57347-06D1-4BDE-9457-474EA0823F83}"/>
              </a:ext>
            </a:extLst>
          </p:cNvPr>
          <p:cNvSpPr txBox="1"/>
          <p:nvPr/>
        </p:nvSpPr>
        <p:spPr>
          <a:xfrm>
            <a:off x="258223" y="3668139"/>
            <a:ext cx="274435" cy="24468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100" dirty="0">
                <a:solidFill>
                  <a:schemeClr val="bg1"/>
                </a:solidFill>
              </a:rPr>
              <a:t>N</a:t>
            </a:r>
          </a:p>
        </p:txBody>
      </p:sp>
      <p:sp>
        <p:nvSpPr>
          <p:cNvPr id="12" name="TextBox 11">
            <a:extLst>
              <a:ext uri="{FF2B5EF4-FFF2-40B4-BE49-F238E27FC236}">
                <a16:creationId xmlns:a16="http://schemas.microsoft.com/office/drawing/2014/main" id="{5CA30C23-2870-46B0-B432-F4A7DDB11C73}"/>
              </a:ext>
            </a:extLst>
          </p:cNvPr>
          <p:cNvSpPr txBox="1"/>
          <p:nvPr/>
        </p:nvSpPr>
        <p:spPr>
          <a:xfrm>
            <a:off x="866260" y="367032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01</a:t>
            </a:r>
          </a:p>
        </p:txBody>
      </p:sp>
      <p:sp>
        <p:nvSpPr>
          <p:cNvPr id="14" name="TextBox 13">
            <a:extLst>
              <a:ext uri="{FF2B5EF4-FFF2-40B4-BE49-F238E27FC236}">
                <a16:creationId xmlns:a16="http://schemas.microsoft.com/office/drawing/2014/main" id="{A98C5CB8-D0A3-416E-B15A-F9731BB69E37}"/>
              </a:ext>
            </a:extLst>
          </p:cNvPr>
          <p:cNvSpPr txBox="1"/>
          <p:nvPr/>
        </p:nvSpPr>
        <p:spPr>
          <a:xfrm>
            <a:off x="4490478" y="3668139"/>
            <a:ext cx="614271" cy="24468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1100" dirty="0">
                <a:solidFill>
                  <a:schemeClr val="bg1"/>
                </a:solidFill>
              </a:rPr>
              <a:t>FAILED</a:t>
            </a:r>
          </a:p>
        </p:txBody>
      </p:sp>
      <p:sp>
        <p:nvSpPr>
          <p:cNvPr id="16" name="TextBox 15">
            <a:extLst>
              <a:ext uri="{FF2B5EF4-FFF2-40B4-BE49-F238E27FC236}">
                <a16:creationId xmlns:a16="http://schemas.microsoft.com/office/drawing/2014/main" id="{D7253882-2268-4534-87CD-2FC91460F34B}"/>
              </a:ext>
            </a:extLst>
          </p:cNvPr>
          <p:cNvSpPr txBox="1"/>
          <p:nvPr/>
        </p:nvSpPr>
        <p:spPr>
          <a:xfrm>
            <a:off x="1255602"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02</a:t>
            </a:r>
          </a:p>
        </p:txBody>
      </p:sp>
      <p:sp>
        <p:nvSpPr>
          <p:cNvPr id="18" name="TextBox 17">
            <a:extLst>
              <a:ext uri="{FF2B5EF4-FFF2-40B4-BE49-F238E27FC236}">
                <a16:creationId xmlns:a16="http://schemas.microsoft.com/office/drawing/2014/main" id="{38B44304-692C-44CD-B5D7-AADE7955EC81}"/>
              </a:ext>
            </a:extLst>
          </p:cNvPr>
          <p:cNvSpPr txBox="1"/>
          <p:nvPr/>
        </p:nvSpPr>
        <p:spPr>
          <a:xfrm>
            <a:off x="1644944"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03</a:t>
            </a:r>
          </a:p>
        </p:txBody>
      </p:sp>
      <p:sp>
        <p:nvSpPr>
          <p:cNvPr id="20" name="TextBox 19">
            <a:extLst>
              <a:ext uri="{FF2B5EF4-FFF2-40B4-BE49-F238E27FC236}">
                <a16:creationId xmlns:a16="http://schemas.microsoft.com/office/drawing/2014/main" id="{1BB3E6F9-C6AE-4B4C-89C0-7BF99284D74D}"/>
              </a:ext>
            </a:extLst>
          </p:cNvPr>
          <p:cNvSpPr txBox="1"/>
          <p:nvPr/>
        </p:nvSpPr>
        <p:spPr>
          <a:xfrm>
            <a:off x="2034286"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04</a:t>
            </a:r>
          </a:p>
        </p:txBody>
      </p:sp>
      <p:sp>
        <p:nvSpPr>
          <p:cNvPr id="24" name="TextBox 23">
            <a:extLst>
              <a:ext uri="{FF2B5EF4-FFF2-40B4-BE49-F238E27FC236}">
                <a16:creationId xmlns:a16="http://schemas.microsoft.com/office/drawing/2014/main" id="{24A70CC0-1486-42C3-8109-F05FF7C9C515}"/>
              </a:ext>
            </a:extLst>
          </p:cNvPr>
          <p:cNvSpPr txBox="1"/>
          <p:nvPr/>
        </p:nvSpPr>
        <p:spPr>
          <a:xfrm>
            <a:off x="2680516" y="367032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18</a:t>
            </a:r>
          </a:p>
        </p:txBody>
      </p:sp>
      <p:sp>
        <p:nvSpPr>
          <p:cNvPr id="26" name="TextBox 25">
            <a:extLst>
              <a:ext uri="{FF2B5EF4-FFF2-40B4-BE49-F238E27FC236}">
                <a16:creationId xmlns:a16="http://schemas.microsoft.com/office/drawing/2014/main" id="{C4E64589-E7DB-46B8-B332-58737D63A3E1}"/>
              </a:ext>
            </a:extLst>
          </p:cNvPr>
          <p:cNvSpPr txBox="1"/>
          <p:nvPr/>
        </p:nvSpPr>
        <p:spPr>
          <a:xfrm>
            <a:off x="3069858"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19</a:t>
            </a:r>
          </a:p>
        </p:txBody>
      </p:sp>
      <p:sp>
        <p:nvSpPr>
          <p:cNvPr id="28" name="TextBox 27">
            <a:extLst>
              <a:ext uri="{FF2B5EF4-FFF2-40B4-BE49-F238E27FC236}">
                <a16:creationId xmlns:a16="http://schemas.microsoft.com/office/drawing/2014/main" id="{5BF0AB00-35D9-4299-BAD5-2F4BF388F4E7}"/>
              </a:ext>
            </a:extLst>
          </p:cNvPr>
          <p:cNvSpPr txBox="1"/>
          <p:nvPr/>
        </p:nvSpPr>
        <p:spPr>
          <a:xfrm>
            <a:off x="3459200"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20</a:t>
            </a:r>
          </a:p>
        </p:txBody>
      </p:sp>
      <p:sp>
        <p:nvSpPr>
          <p:cNvPr id="30" name="TextBox 29">
            <a:extLst>
              <a:ext uri="{FF2B5EF4-FFF2-40B4-BE49-F238E27FC236}">
                <a16:creationId xmlns:a16="http://schemas.microsoft.com/office/drawing/2014/main" id="{2D103270-4B62-4493-8747-447C5F2A14AD}"/>
              </a:ext>
            </a:extLst>
          </p:cNvPr>
          <p:cNvSpPr txBox="1"/>
          <p:nvPr/>
        </p:nvSpPr>
        <p:spPr>
          <a:xfrm>
            <a:off x="3848542" y="3668139"/>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21</a:t>
            </a:r>
          </a:p>
        </p:txBody>
      </p:sp>
      <p:sp>
        <p:nvSpPr>
          <p:cNvPr id="896" name="TextBox 895">
            <a:extLst>
              <a:ext uri="{FF2B5EF4-FFF2-40B4-BE49-F238E27FC236}">
                <a16:creationId xmlns:a16="http://schemas.microsoft.com/office/drawing/2014/main" id="{D79BD3A6-DBD1-448D-B3D1-2AD507EA4A81}"/>
              </a:ext>
            </a:extLst>
          </p:cNvPr>
          <p:cNvSpPr txBox="1"/>
          <p:nvPr/>
        </p:nvSpPr>
        <p:spPr>
          <a:xfrm>
            <a:off x="2355876" y="3552219"/>
            <a:ext cx="35458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t>
            </a:r>
          </a:p>
        </p:txBody>
      </p:sp>
      <p:sp>
        <p:nvSpPr>
          <p:cNvPr id="897" name="Arrow: Down 896">
            <a:extLst>
              <a:ext uri="{FF2B5EF4-FFF2-40B4-BE49-F238E27FC236}">
                <a16:creationId xmlns:a16="http://schemas.microsoft.com/office/drawing/2014/main" id="{FAD99077-ABEE-4189-BEAD-E742ECBAEAED}"/>
              </a:ext>
            </a:extLst>
          </p:cNvPr>
          <p:cNvSpPr/>
          <p:nvPr/>
        </p:nvSpPr>
        <p:spPr>
          <a:xfrm>
            <a:off x="2385497" y="3967875"/>
            <a:ext cx="295019" cy="341632"/>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8" name="Rectangle 897">
            <a:extLst>
              <a:ext uri="{FF2B5EF4-FFF2-40B4-BE49-F238E27FC236}">
                <a16:creationId xmlns:a16="http://schemas.microsoft.com/office/drawing/2014/main" id="{662507EE-21EB-43FA-A697-C032774DBB83}"/>
              </a:ext>
            </a:extLst>
          </p:cNvPr>
          <p:cNvSpPr/>
          <p:nvPr/>
        </p:nvSpPr>
        <p:spPr>
          <a:xfrm>
            <a:off x="1114141" y="4395913"/>
            <a:ext cx="2845643" cy="3970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XGBoost</a:t>
            </a:r>
            <a:r>
              <a:rPr lang="en-US" dirty="0"/>
              <a:t> Model</a:t>
            </a:r>
          </a:p>
        </p:txBody>
      </p:sp>
      <p:sp>
        <p:nvSpPr>
          <p:cNvPr id="900" name="TextBox 899">
            <a:extLst>
              <a:ext uri="{FF2B5EF4-FFF2-40B4-BE49-F238E27FC236}">
                <a16:creationId xmlns:a16="http://schemas.microsoft.com/office/drawing/2014/main" id="{216A2041-5960-48BB-B000-5D960D15BE10}"/>
              </a:ext>
            </a:extLst>
          </p:cNvPr>
          <p:cNvSpPr txBox="1"/>
          <p:nvPr/>
        </p:nvSpPr>
        <p:spPr>
          <a:xfrm>
            <a:off x="6463302" y="3238187"/>
            <a:ext cx="2593980" cy="3970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1100" dirty="0">
                <a:solidFill>
                  <a:schemeClr val="bg1"/>
                </a:solidFill>
              </a:rPr>
              <a:t>Features</a:t>
            </a:r>
            <a:br>
              <a:rPr lang="en-US" sz="1100" dirty="0">
                <a:solidFill>
                  <a:schemeClr val="bg1"/>
                </a:solidFill>
              </a:rPr>
            </a:br>
            <a:r>
              <a:rPr lang="en-US" sz="1100" dirty="0">
                <a:solidFill>
                  <a:schemeClr val="bg1"/>
                </a:solidFill>
              </a:rPr>
              <a:t>(Current SMART Values for hard drive)</a:t>
            </a:r>
          </a:p>
        </p:txBody>
      </p:sp>
      <p:sp>
        <p:nvSpPr>
          <p:cNvPr id="904" name="TextBox 903">
            <a:extLst>
              <a:ext uri="{FF2B5EF4-FFF2-40B4-BE49-F238E27FC236}">
                <a16:creationId xmlns:a16="http://schemas.microsoft.com/office/drawing/2014/main" id="{258CB17C-6444-4DC6-A309-99FAAB88E47C}"/>
              </a:ext>
            </a:extLst>
          </p:cNvPr>
          <p:cNvSpPr txBox="1"/>
          <p:nvPr/>
        </p:nvSpPr>
        <p:spPr>
          <a:xfrm>
            <a:off x="6539183" y="365993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01</a:t>
            </a:r>
          </a:p>
        </p:txBody>
      </p:sp>
      <p:sp>
        <p:nvSpPr>
          <p:cNvPr id="905" name="TextBox 904">
            <a:extLst>
              <a:ext uri="{FF2B5EF4-FFF2-40B4-BE49-F238E27FC236}">
                <a16:creationId xmlns:a16="http://schemas.microsoft.com/office/drawing/2014/main" id="{3E1C40E2-B515-4B12-9503-193C96719377}"/>
              </a:ext>
            </a:extLst>
          </p:cNvPr>
          <p:cNvSpPr txBox="1"/>
          <p:nvPr/>
        </p:nvSpPr>
        <p:spPr>
          <a:xfrm>
            <a:off x="6466899" y="5289000"/>
            <a:ext cx="1313180" cy="24468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nSpc>
                <a:spcPct val="90000"/>
              </a:lnSpc>
            </a:pPr>
            <a:r>
              <a:rPr lang="en-US" sz="1100" dirty="0">
                <a:solidFill>
                  <a:schemeClr val="bg1"/>
                </a:solidFill>
              </a:rPr>
              <a:t>Failure Prediction</a:t>
            </a:r>
          </a:p>
        </p:txBody>
      </p:sp>
      <p:sp>
        <p:nvSpPr>
          <p:cNvPr id="906" name="TextBox 905">
            <a:extLst>
              <a:ext uri="{FF2B5EF4-FFF2-40B4-BE49-F238E27FC236}">
                <a16:creationId xmlns:a16="http://schemas.microsoft.com/office/drawing/2014/main" id="{469E2877-2B9C-4973-B059-6F3986452A8B}"/>
              </a:ext>
            </a:extLst>
          </p:cNvPr>
          <p:cNvSpPr txBox="1"/>
          <p:nvPr/>
        </p:nvSpPr>
        <p:spPr>
          <a:xfrm>
            <a:off x="6928525"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02</a:t>
            </a:r>
          </a:p>
        </p:txBody>
      </p:sp>
      <p:sp>
        <p:nvSpPr>
          <p:cNvPr id="907" name="TextBox 906">
            <a:extLst>
              <a:ext uri="{FF2B5EF4-FFF2-40B4-BE49-F238E27FC236}">
                <a16:creationId xmlns:a16="http://schemas.microsoft.com/office/drawing/2014/main" id="{3CFACA59-6F13-4ECD-B6E8-384575A765F5}"/>
              </a:ext>
            </a:extLst>
          </p:cNvPr>
          <p:cNvSpPr txBox="1"/>
          <p:nvPr/>
        </p:nvSpPr>
        <p:spPr>
          <a:xfrm>
            <a:off x="7317867"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03</a:t>
            </a:r>
          </a:p>
        </p:txBody>
      </p:sp>
      <p:sp>
        <p:nvSpPr>
          <p:cNvPr id="908" name="TextBox 907">
            <a:extLst>
              <a:ext uri="{FF2B5EF4-FFF2-40B4-BE49-F238E27FC236}">
                <a16:creationId xmlns:a16="http://schemas.microsoft.com/office/drawing/2014/main" id="{27A1A35B-3EB5-4A1E-B93E-A735DBE866EC}"/>
              </a:ext>
            </a:extLst>
          </p:cNvPr>
          <p:cNvSpPr txBox="1"/>
          <p:nvPr/>
        </p:nvSpPr>
        <p:spPr>
          <a:xfrm>
            <a:off x="7707209"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04</a:t>
            </a:r>
          </a:p>
        </p:txBody>
      </p:sp>
      <p:sp>
        <p:nvSpPr>
          <p:cNvPr id="909" name="TextBox 908">
            <a:extLst>
              <a:ext uri="{FF2B5EF4-FFF2-40B4-BE49-F238E27FC236}">
                <a16:creationId xmlns:a16="http://schemas.microsoft.com/office/drawing/2014/main" id="{BBCD20C7-649D-4EC3-97C3-E47593B89AA1}"/>
              </a:ext>
            </a:extLst>
          </p:cNvPr>
          <p:cNvSpPr txBox="1"/>
          <p:nvPr/>
        </p:nvSpPr>
        <p:spPr>
          <a:xfrm>
            <a:off x="8353439" y="365993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18</a:t>
            </a:r>
          </a:p>
        </p:txBody>
      </p:sp>
      <p:sp>
        <p:nvSpPr>
          <p:cNvPr id="910" name="TextBox 909">
            <a:extLst>
              <a:ext uri="{FF2B5EF4-FFF2-40B4-BE49-F238E27FC236}">
                <a16:creationId xmlns:a16="http://schemas.microsoft.com/office/drawing/2014/main" id="{9CB6E3AF-9347-482B-93EA-8180D8DC6561}"/>
              </a:ext>
            </a:extLst>
          </p:cNvPr>
          <p:cNvSpPr txBox="1"/>
          <p:nvPr/>
        </p:nvSpPr>
        <p:spPr>
          <a:xfrm>
            <a:off x="8742781"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19</a:t>
            </a:r>
          </a:p>
        </p:txBody>
      </p:sp>
      <p:sp>
        <p:nvSpPr>
          <p:cNvPr id="911" name="TextBox 910">
            <a:extLst>
              <a:ext uri="{FF2B5EF4-FFF2-40B4-BE49-F238E27FC236}">
                <a16:creationId xmlns:a16="http://schemas.microsoft.com/office/drawing/2014/main" id="{4ECDEC56-E5DE-4749-BE6E-A33951DCB12A}"/>
              </a:ext>
            </a:extLst>
          </p:cNvPr>
          <p:cNvSpPr txBox="1"/>
          <p:nvPr/>
        </p:nvSpPr>
        <p:spPr>
          <a:xfrm>
            <a:off x="9132123"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20</a:t>
            </a:r>
          </a:p>
        </p:txBody>
      </p:sp>
      <p:sp>
        <p:nvSpPr>
          <p:cNvPr id="912" name="TextBox 911">
            <a:extLst>
              <a:ext uri="{FF2B5EF4-FFF2-40B4-BE49-F238E27FC236}">
                <a16:creationId xmlns:a16="http://schemas.microsoft.com/office/drawing/2014/main" id="{9510417F-8607-45EE-87A5-13D3361CAFCA}"/>
              </a:ext>
            </a:extLst>
          </p:cNvPr>
          <p:cNvSpPr txBox="1"/>
          <p:nvPr/>
        </p:nvSpPr>
        <p:spPr>
          <a:xfrm>
            <a:off x="9521465" y="3657747"/>
            <a:ext cx="329602" cy="244682"/>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100" dirty="0">
                <a:solidFill>
                  <a:schemeClr val="bg1"/>
                </a:solidFill>
              </a:rPr>
              <a:t>21</a:t>
            </a:r>
          </a:p>
        </p:txBody>
      </p:sp>
      <p:sp>
        <p:nvSpPr>
          <p:cNvPr id="913" name="TextBox 912">
            <a:extLst>
              <a:ext uri="{FF2B5EF4-FFF2-40B4-BE49-F238E27FC236}">
                <a16:creationId xmlns:a16="http://schemas.microsoft.com/office/drawing/2014/main" id="{8B090B43-6673-4B6E-9611-81ED0ED20BE1}"/>
              </a:ext>
            </a:extLst>
          </p:cNvPr>
          <p:cNvSpPr txBox="1"/>
          <p:nvPr/>
        </p:nvSpPr>
        <p:spPr>
          <a:xfrm>
            <a:off x="8028799" y="3541827"/>
            <a:ext cx="35458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t>
            </a:r>
          </a:p>
        </p:txBody>
      </p:sp>
      <p:sp>
        <p:nvSpPr>
          <p:cNvPr id="914" name="Arrow: Down 913">
            <a:extLst>
              <a:ext uri="{FF2B5EF4-FFF2-40B4-BE49-F238E27FC236}">
                <a16:creationId xmlns:a16="http://schemas.microsoft.com/office/drawing/2014/main" id="{0F115D48-2B70-42E2-816D-F070C22364EA}"/>
              </a:ext>
            </a:extLst>
          </p:cNvPr>
          <p:cNvSpPr/>
          <p:nvPr/>
        </p:nvSpPr>
        <p:spPr>
          <a:xfrm>
            <a:off x="8058420" y="3957483"/>
            <a:ext cx="295019" cy="341632"/>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5" name="Rectangle 914">
            <a:extLst>
              <a:ext uri="{FF2B5EF4-FFF2-40B4-BE49-F238E27FC236}">
                <a16:creationId xmlns:a16="http://schemas.microsoft.com/office/drawing/2014/main" id="{DD6045EB-7A6F-488A-B195-9F16CCBA0097}"/>
              </a:ext>
            </a:extLst>
          </p:cNvPr>
          <p:cNvSpPr/>
          <p:nvPr/>
        </p:nvSpPr>
        <p:spPr>
          <a:xfrm>
            <a:off x="6787064" y="4385521"/>
            <a:ext cx="2845643" cy="3970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XGBoost</a:t>
            </a:r>
            <a:r>
              <a:rPr lang="en-US" dirty="0"/>
              <a:t> Model</a:t>
            </a:r>
          </a:p>
        </p:txBody>
      </p:sp>
      <p:cxnSp>
        <p:nvCxnSpPr>
          <p:cNvPr id="917" name="Straight Connector 916">
            <a:extLst>
              <a:ext uri="{FF2B5EF4-FFF2-40B4-BE49-F238E27FC236}">
                <a16:creationId xmlns:a16="http://schemas.microsoft.com/office/drawing/2014/main" id="{39FFCFE6-588F-453F-821A-1C733412C370}"/>
              </a:ext>
            </a:extLst>
          </p:cNvPr>
          <p:cNvCxnSpPr>
            <a:cxnSpLocks/>
          </p:cNvCxnSpPr>
          <p:nvPr/>
        </p:nvCxnSpPr>
        <p:spPr>
          <a:xfrm>
            <a:off x="5577461" y="1984362"/>
            <a:ext cx="0" cy="394216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8" name="Content Placeholder 4">
            <a:extLst>
              <a:ext uri="{FF2B5EF4-FFF2-40B4-BE49-F238E27FC236}">
                <a16:creationId xmlns:a16="http://schemas.microsoft.com/office/drawing/2014/main" id="{92C88F3C-6A87-4385-8792-E1929D1CD5A3}"/>
              </a:ext>
            </a:extLst>
          </p:cNvPr>
          <p:cNvSpPr txBox="1">
            <a:spLocks/>
          </p:cNvSpPr>
          <p:nvPr/>
        </p:nvSpPr>
        <p:spPr bwMode="auto">
          <a:xfrm>
            <a:off x="5711903" y="2111660"/>
            <a:ext cx="4988052" cy="956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31775" indent="-231775" algn="l" rtl="0" fontAlgn="base">
              <a:lnSpc>
                <a:spcPct val="90000"/>
              </a:lnSpc>
              <a:spcBef>
                <a:spcPts val="900"/>
              </a:spcBef>
              <a:spcAft>
                <a:spcPts val="900"/>
              </a:spcAft>
              <a:buClr>
                <a:schemeClr val="bg2"/>
              </a:buClr>
              <a:buSzPct val="100000"/>
              <a:buFontTx/>
              <a:buBlip>
                <a:blip r:embed="rId3"/>
              </a:buBlip>
              <a:defRPr sz="2400" b="0">
                <a:solidFill>
                  <a:schemeClr val="bg1"/>
                </a:solidFill>
                <a:latin typeface="Trebuchet MS" pitchFamily="34" charset="0"/>
                <a:ea typeface="+mn-ea"/>
                <a:cs typeface="+mn-cs"/>
              </a:defRPr>
            </a:lvl1pPr>
            <a:lvl2pPr marL="803275" indent="-231775" algn="l" rtl="0" fontAlgn="base">
              <a:lnSpc>
                <a:spcPct val="90000"/>
              </a:lnSpc>
              <a:spcBef>
                <a:spcPts val="900"/>
              </a:spcBef>
              <a:spcAft>
                <a:spcPts val="900"/>
              </a:spcAft>
              <a:buClr>
                <a:schemeClr val="bg2"/>
              </a:buClr>
              <a:buSzPct val="100000"/>
              <a:buFontTx/>
              <a:buBlip>
                <a:blip r:embed="rId3"/>
              </a:buBlip>
              <a:defRPr sz="2000" b="0">
                <a:solidFill>
                  <a:schemeClr val="bg1"/>
                </a:solidFill>
                <a:latin typeface="Trebuchet MS" pitchFamily="34" charset="0"/>
              </a:defRPr>
            </a:lvl2pPr>
            <a:lvl3pPr marL="1255713" indent="-166688" algn="l" rtl="0" fontAlgn="base">
              <a:lnSpc>
                <a:spcPct val="90000"/>
              </a:lnSpc>
              <a:spcBef>
                <a:spcPts val="900"/>
              </a:spcBef>
              <a:spcAft>
                <a:spcPts val="900"/>
              </a:spcAft>
              <a:buClr>
                <a:schemeClr val="bg2"/>
              </a:buClr>
              <a:buSzPct val="100000"/>
              <a:buFontTx/>
              <a:buBlip>
                <a:blip r:embed="rId3"/>
              </a:buBlip>
              <a:defRPr sz="1800" b="0">
                <a:solidFill>
                  <a:schemeClr val="bg1"/>
                </a:solidFill>
                <a:latin typeface="Trebuchet MS" pitchFamily="34" charset="0"/>
              </a:defRPr>
            </a:lvl3pPr>
            <a:lvl4pPr marL="1774825" indent="-228600" algn="l" rtl="0" fontAlgn="base">
              <a:spcBef>
                <a:spcPct val="20000"/>
              </a:spcBef>
              <a:spcAft>
                <a:spcPct val="0"/>
              </a:spcAft>
              <a:buFont typeface="Wingdings" panose="05000000000000000000" pitchFamily="2" charset="2"/>
              <a:buChar char="§"/>
              <a:defRPr sz="1800" b="0">
                <a:solidFill>
                  <a:schemeClr val="tx1"/>
                </a:solidFill>
                <a:latin typeface="+mn-lt"/>
              </a:defRPr>
            </a:lvl4pPr>
            <a:lvl5pPr marL="2117725" indent="-228600" algn="l" rtl="0" fontAlgn="base">
              <a:spcBef>
                <a:spcPct val="20000"/>
              </a:spcBef>
              <a:spcAft>
                <a:spcPct val="0"/>
              </a:spcAft>
              <a:buFont typeface="Wingdings" panose="05000000000000000000" pitchFamily="2" charset="2"/>
              <a:buChar char="§"/>
              <a:defRPr sz="1800" b="0">
                <a:solidFill>
                  <a:schemeClr val="tx1"/>
                </a:solidFill>
                <a:latin typeface="+mn-lt"/>
              </a:defRPr>
            </a:lvl5pPr>
            <a:lvl6pPr marL="2574925" indent="-228600" algn="l" rtl="0" eaLnBrk="1" fontAlgn="base" hangingPunct="1">
              <a:spcBef>
                <a:spcPct val="20000"/>
              </a:spcBef>
              <a:spcAft>
                <a:spcPct val="0"/>
              </a:spcAft>
              <a:buChar char="»"/>
              <a:defRPr sz="1800">
                <a:solidFill>
                  <a:schemeClr val="bg1"/>
                </a:solidFill>
                <a:latin typeface="+mn-lt"/>
              </a:defRPr>
            </a:lvl6pPr>
            <a:lvl7pPr marL="3032125" indent="-228600" algn="l" rtl="0" eaLnBrk="1" fontAlgn="base" hangingPunct="1">
              <a:spcBef>
                <a:spcPct val="20000"/>
              </a:spcBef>
              <a:spcAft>
                <a:spcPct val="0"/>
              </a:spcAft>
              <a:buChar char="»"/>
              <a:defRPr sz="1800">
                <a:solidFill>
                  <a:schemeClr val="bg1"/>
                </a:solidFill>
                <a:latin typeface="+mn-lt"/>
              </a:defRPr>
            </a:lvl7pPr>
            <a:lvl8pPr marL="3489325" indent="-228600" algn="l" rtl="0" eaLnBrk="1" fontAlgn="base" hangingPunct="1">
              <a:spcBef>
                <a:spcPct val="20000"/>
              </a:spcBef>
              <a:spcAft>
                <a:spcPct val="0"/>
              </a:spcAft>
              <a:buChar char="»"/>
              <a:defRPr sz="1800">
                <a:solidFill>
                  <a:schemeClr val="bg1"/>
                </a:solidFill>
                <a:latin typeface="+mn-lt"/>
              </a:defRPr>
            </a:lvl8pPr>
            <a:lvl9pPr marL="3946525" indent="-228600" algn="l" rtl="0" eaLnBrk="1" fontAlgn="base" hangingPunct="1">
              <a:spcBef>
                <a:spcPct val="20000"/>
              </a:spcBef>
              <a:spcAft>
                <a:spcPct val="0"/>
              </a:spcAft>
              <a:buChar char="»"/>
              <a:defRPr sz="1800">
                <a:solidFill>
                  <a:schemeClr val="bg1"/>
                </a:solidFill>
                <a:latin typeface="+mn-lt"/>
              </a:defRPr>
            </a:lvl9pPr>
          </a:lstStyle>
          <a:p>
            <a:pPr marL="0" indent="0" defTabSz="914400">
              <a:buFontTx/>
              <a:buNone/>
            </a:pPr>
            <a:r>
              <a:rPr lang="en-US" sz="1600" kern="0" dirty="0"/>
              <a:t>Inference:</a:t>
            </a:r>
            <a:br>
              <a:rPr lang="en-US" sz="1600" kern="0" dirty="0"/>
            </a:br>
            <a:r>
              <a:rPr lang="en-US" sz="1600" kern="0" dirty="0"/>
              <a:t>Pass current SMART data from hard drive through model to infer whether we believe the drive should have failed or not</a:t>
            </a:r>
          </a:p>
        </p:txBody>
      </p:sp>
      <p:sp>
        <p:nvSpPr>
          <p:cNvPr id="918" name="Arrow: Down 917">
            <a:extLst>
              <a:ext uri="{FF2B5EF4-FFF2-40B4-BE49-F238E27FC236}">
                <a16:creationId xmlns:a16="http://schemas.microsoft.com/office/drawing/2014/main" id="{B8F09C8C-EA15-40D7-962A-F1305467D7B3}"/>
              </a:ext>
            </a:extLst>
          </p:cNvPr>
          <p:cNvSpPr/>
          <p:nvPr/>
        </p:nvSpPr>
        <p:spPr>
          <a:xfrm>
            <a:off x="8058419" y="4850197"/>
            <a:ext cx="295019" cy="341632"/>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9" name="TextBox 918">
            <a:extLst>
              <a:ext uri="{FF2B5EF4-FFF2-40B4-BE49-F238E27FC236}">
                <a16:creationId xmlns:a16="http://schemas.microsoft.com/office/drawing/2014/main" id="{8DBD4539-7D7D-433E-B4BB-766EB0110C29}"/>
              </a:ext>
            </a:extLst>
          </p:cNvPr>
          <p:cNvSpPr txBox="1"/>
          <p:nvPr/>
        </p:nvSpPr>
        <p:spPr>
          <a:xfrm>
            <a:off x="7755463" y="5267624"/>
            <a:ext cx="958916" cy="24468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100" dirty="0">
                <a:solidFill>
                  <a:schemeClr val="bg1"/>
                </a:solidFill>
              </a:rPr>
              <a:t>True / False</a:t>
            </a:r>
          </a:p>
        </p:txBody>
      </p:sp>
    </p:spTree>
    <p:extLst>
      <p:ext uri="{BB962C8B-B14F-4D97-AF65-F5344CB8AC3E}">
        <p14:creationId xmlns:p14="http://schemas.microsoft.com/office/powerpoint/2010/main" val="83198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LAST THOUGHTS</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29" y="1725466"/>
            <a:ext cx="10088319" cy="3721019"/>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Labs today will walk you through the standard workflows for Predictive </a:t>
            </a:r>
            <a:r>
              <a:rPr lang="en-US" dirty="0" err="1">
                <a:solidFill>
                  <a:schemeClr val="bg1"/>
                </a:solidFill>
                <a:latin typeface="Arial" panose="020B0604020202020204" pitchFamily="34" charset="0"/>
                <a:cs typeface="Arial" panose="020B0604020202020204" pitchFamily="34" charset="0"/>
              </a:rPr>
              <a:t>Maintence</a:t>
            </a:r>
            <a:r>
              <a:rPr lang="en-US" dirty="0">
                <a:solidFill>
                  <a:schemeClr val="bg1"/>
                </a:solidFill>
                <a:latin typeface="Arial" panose="020B0604020202020204" pitchFamily="34" charset="0"/>
                <a:cs typeface="Arial" panose="020B0604020202020204" pitchFamily="34" charset="0"/>
              </a:rPr>
              <a:t> use cases.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The accuracy you see won’t be optimal.</a:t>
            </a:r>
          </a:p>
          <a:p>
            <a:pPr marL="742950" lvl="1"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We are using a subset of the data – to speed up workflows.</a:t>
            </a:r>
          </a:p>
          <a:p>
            <a:pPr marL="742950" lvl="1"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We are using simpler models – to speed up workflows.</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You will notice some delays in reading data and training – anywhere from 4 minutes to 10 minutes.  We have added information messages to keep you aware.</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There are a few “Exercises” where you are asked to fill in code.  Look for “&lt;&lt;&lt; TO DO &gt;&gt;&gt;” markers.  There is an answer available at the end of the task.</a:t>
            </a:r>
          </a:p>
          <a:p>
            <a:pPr marL="285750" lvl="0" indent="-285750">
              <a:lnSpc>
                <a:spcPct val="90000"/>
              </a:lnSpc>
              <a:spcBef>
                <a:spcPts val="180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31</a:t>
            </a:fld>
            <a:endParaRPr lang="en-US" dirty="0"/>
          </a:p>
        </p:txBody>
      </p:sp>
    </p:spTree>
    <p:extLst>
      <p:ext uri="{BB962C8B-B14F-4D97-AF65-F5344CB8AC3E}">
        <p14:creationId xmlns:p14="http://schemas.microsoft.com/office/powerpoint/2010/main" val="10541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t>Summary</a:t>
            </a:r>
          </a:p>
        </p:txBody>
      </p:sp>
    </p:spTree>
    <p:extLst>
      <p:ext uri="{BB962C8B-B14F-4D97-AF65-F5344CB8AC3E}">
        <p14:creationId xmlns:p14="http://schemas.microsoft.com/office/powerpoint/2010/main" val="2852460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127"/>
          <p:cNvSpPr txBox="1">
            <a:spLocks noGrp="1"/>
          </p:cNvSpPr>
          <p:nvPr>
            <p:ph type="title"/>
          </p:nvPr>
        </p:nvSpPr>
        <p:spPr>
          <a:xfrm>
            <a:off x="453397" y="309859"/>
            <a:ext cx="9976104" cy="590931"/>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SzPts val="1400"/>
              <a:buNone/>
            </a:pPr>
            <a:r>
              <a:rPr lang="en-US" sz="3200" dirty="0">
                <a:latin typeface="Arial" panose="020B0604020202020204" pitchFamily="34" charset="0"/>
                <a:cs typeface="Arial" panose="020B0604020202020204" pitchFamily="34" charset="0"/>
              </a:rPr>
              <a:t>LAB 1 SUMMARY </a:t>
            </a:r>
          </a:p>
        </p:txBody>
      </p:sp>
      <p:sp>
        <p:nvSpPr>
          <p:cNvPr id="2" name="Rectangle 1">
            <a:extLst>
              <a:ext uri="{FF2B5EF4-FFF2-40B4-BE49-F238E27FC236}">
                <a16:creationId xmlns:a16="http://schemas.microsoft.com/office/drawing/2014/main" id="{2EACE50C-DB4A-BC49-883C-26452E5FF05C}"/>
              </a:ext>
            </a:extLst>
          </p:cNvPr>
          <p:cNvSpPr/>
          <p:nvPr/>
        </p:nvSpPr>
        <p:spPr>
          <a:xfrm>
            <a:off x="854011" y="1250080"/>
            <a:ext cx="9463180" cy="369332"/>
          </a:xfrm>
          <a:prstGeom prst="rect">
            <a:avLst/>
          </a:prstGeom>
        </p:spPr>
        <p:txBody>
          <a:bodyPr wrap="square">
            <a:spAutoFit/>
          </a:bodyPr>
          <a:lstStyle/>
          <a:p>
            <a:pPr lvl="0" algn="ctr">
              <a:lnSpc>
                <a:spcPct val="90000"/>
              </a:lnSpc>
              <a:spcBef>
                <a:spcPts val="0"/>
              </a:spcBef>
              <a:spcAft>
                <a:spcPts val="0"/>
              </a:spcAft>
              <a:buClr>
                <a:srgbClr val="000000"/>
              </a:buClr>
              <a:buSzPts val="2000"/>
            </a:pPr>
            <a:r>
              <a:rPr lang="en-US" sz="2000" dirty="0">
                <a:solidFill>
                  <a:schemeClr val="tx2"/>
                </a:solidFill>
                <a:latin typeface="Arial" panose="020B0604020202020204" pitchFamily="34" charset="0"/>
                <a:ea typeface="Trebuchet MS"/>
                <a:cs typeface="Arial" panose="020B0604020202020204" pitchFamily="34" charset="0"/>
                <a:sym typeface="Trebuchet MS"/>
              </a:rPr>
              <a:t>Training GPU </a:t>
            </a:r>
            <a:r>
              <a:rPr lang="en-US" sz="2000" dirty="0" err="1">
                <a:solidFill>
                  <a:schemeClr val="tx2"/>
                </a:solidFill>
                <a:latin typeface="Arial" panose="020B0604020202020204" pitchFamily="34" charset="0"/>
                <a:ea typeface="Trebuchet MS"/>
                <a:cs typeface="Arial" panose="020B0604020202020204" pitchFamily="34" charset="0"/>
                <a:sym typeface="Trebuchet MS"/>
              </a:rPr>
              <a:t>XGBoost</a:t>
            </a:r>
            <a:r>
              <a:rPr lang="en-US" sz="2000" dirty="0">
                <a:solidFill>
                  <a:schemeClr val="tx2"/>
                </a:solidFill>
                <a:latin typeface="Arial" panose="020B0604020202020204" pitchFamily="34" charset="0"/>
                <a:ea typeface="Trebuchet MS"/>
                <a:cs typeface="Arial" panose="020B0604020202020204" pitchFamily="34" charset="0"/>
                <a:sym typeface="Trebuchet MS"/>
              </a:rPr>
              <a:t> models with RAPIDS for Time Series</a:t>
            </a:r>
          </a:p>
        </p:txBody>
      </p:sp>
      <p:sp>
        <p:nvSpPr>
          <p:cNvPr id="3" name="Rectangle 2">
            <a:extLst>
              <a:ext uri="{FF2B5EF4-FFF2-40B4-BE49-F238E27FC236}">
                <a16:creationId xmlns:a16="http://schemas.microsoft.com/office/drawing/2014/main" id="{4A899748-597D-5149-9477-C9AC5C86423E}"/>
              </a:ext>
            </a:extLst>
          </p:cNvPr>
          <p:cNvSpPr/>
          <p:nvPr/>
        </p:nvSpPr>
        <p:spPr>
          <a:xfrm>
            <a:off x="809060" y="2190301"/>
            <a:ext cx="9264778" cy="2585323"/>
          </a:xfrm>
          <a:prstGeom prst="rect">
            <a:avLst/>
          </a:prstGeom>
        </p:spPr>
        <p:txBody>
          <a:bodyPr wrap="square">
            <a:spAutoFit/>
          </a:bodyPr>
          <a:lstStyle/>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Discuss predictive maintenance, </a:t>
            </a:r>
            <a:r>
              <a:rPr lang="en-US" dirty="0" err="1">
                <a:solidFill>
                  <a:srgbClr val="000000"/>
                </a:solidFill>
                <a:latin typeface="Arial" panose="020B0604020202020204" pitchFamily="34" charset="0"/>
                <a:ea typeface="Trebuchet MS"/>
                <a:cs typeface="Arial" panose="020B0604020202020204" pitchFamily="34" charset="0"/>
                <a:sym typeface="Trebuchet MS"/>
              </a:rPr>
              <a:t>Backblaze</a:t>
            </a:r>
            <a:r>
              <a:rPr lang="en-US" dirty="0">
                <a:solidFill>
                  <a:srgbClr val="000000"/>
                </a:solidFill>
                <a:latin typeface="Arial" panose="020B0604020202020204" pitchFamily="34" charset="0"/>
                <a:ea typeface="Trebuchet MS"/>
                <a:cs typeface="Arial" panose="020B0604020202020204" pitchFamily="34" charset="0"/>
                <a:sym typeface="Trebuchet MS"/>
              </a:rPr>
              <a:t> hard drive data, challenges of dealing with large noisy datasets.</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Scope into short-term ML automation problem. </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Ingest raw real dataset from GPU production line for </a:t>
            </a:r>
            <a:r>
              <a:rPr lang="en-US" dirty="0" err="1">
                <a:solidFill>
                  <a:srgbClr val="000000"/>
                </a:solidFill>
                <a:latin typeface="Arial" panose="020B0604020202020204" pitchFamily="34" charset="0"/>
                <a:ea typeface="Trebuchet MS"/>
                <a:cs typeface="Arial" panose="020B0604020202020204" pitchFamily="34" charset="0"/>
                <a:sym typeface="Trebuchet MS"/>
              </a:rPr>
              <a:t>XGBoost</a:t>
            </a:r>
            <a:r>
              <a:rPr lang="en-US" dirty="0">
                <a:solidFill>
                  <a:srgbClr val="000000"/>
                </a:solidFill>
                <a:latin typeface="Arial" panose="020B0604020202020204" pitchFamily="34" charset="0"/>
                <a:ea typeface="Trebuchet MS"/>
                <a:cs typeface="Arial" panose="020B0604020202020204" pitchFamily="34" charset="0"/>
                <a:sym typeface="Trebuchet MS"/>
              </a:rPr>
              <a:t> model. </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Format </a:t>
            </a:r>
            <a:r>
              <a:rPr lang="en-US" dirty="0" err="1">
                <a:solidFill>
                  <a:srgbClr val="000000"/>
                </a:solidFill>
                <a:latin typeface="Arial" panose="020B0604020202020204" pitchFamily="34" charset="0"/>
                <a:ea typeface="Trebuchet MS"/>
                <a:cs typeface="Arial" panose="020B0604020202020204" pitchFamily="34" charset="0"/>
                <a:sym typeface="Trebuchet MS"/>
              </a:rPr>
              <a:t>DataFrames</a:t>
            </a:r>
            <a:r>
              <a:rPr lang="en-US" dirty="0">
                <a:solidFill>
                  <a:srgbClr val="000000"/>
                </a:solidFill>
                <a:latin typeface="Arial" panose="020B0604020202020204" pitchFamily="34" charset="0"/>
                <a:ea typeface="Trebuchet MS"/>
                <a:cs typeface="Arial" panose="020B0604020202020204" pitchFamily="34" charset="0"/>
                <a:sym typeface="Trebuchet MS"/>
              </a:rPr>
              <a:t> and into </a:t>
            </a:r>
            <a:r>
              <a:rPr lang="en-US" dirty="0" err="1">
                <a:solidFill>
                  <a:srgbClr val="000000"/>
                </a:solidFill>
                <a:latin typeface="Arial" panose="020B0604020202020204" pitchFamily="34" charset="0"/>
                <a:ea typeface="Trebuchet MS"/>
                <a:cs typeface="Arial" panose="020B0604020202020204" pitchFamily="34" charset="0"/>
                <a:sym typeface="Trebuchet MS"/>
              </a:rPr>
              <a:t>DMatrices</a:t>
            </a:r>
            <a:r>
              <a:rPr lang="en-US" dirty="0">
                <a:solidFill>
                  <a:srgbClr val="000000"/>
                </a:solidFill>
                <a:latin typeface="Arial" panose="020B0604020202020204" pitchFamily="34" charset="0"/>
                <a:ea typeface="Trebuchet MS"/>
                <a:cs typeface="Arial" panose="020B0604020202020204" pitchFamily="34" charset="0"/>
                <a:sym typeface="Trebuchet MS"/>
              </a:rPr>
              <a:t> to fit into model. </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Analyze dataset statistics (i.e. false positives, true positives.) </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Examine </a:t>
            </a:r>
            <a:r>
              <a:rPr lang="en-US" dirty="0" err="1">
                <a:solidFill>
                  <a:srgbClr val="000000"/>
                </a:solidFill>
                <a:latin typeface="Arial" panose="020B0604020202020204" pitchFamily="34" charset="0"/>
                <a:ea typeface="Trebuchet MS"/>
                <a:cs typeface="Arial" panose="020B0604020202020204" pitchFamily="34" charset="0"/>
                <a:sym typeface="Trebuchet MS"/>
              </a:rPr>
              <a:t>XGBoost</a:t>
            </a:r>
            <a:r>
              <a:rPr lang="en-US" dirty="0">
                <a:solidFill>
                  <a:srgbClr val="000000"/>
                </a:solidFill>
                <a:latin typeface="Arial" panose="020B0604020202020204" pitchFamily="34" charset="0"/>
                <a:ea typeface="Trebuchet MS"/>
                <a:cs typeface="Arial" panose="020B0604020202020204" pitchFamily="34" charset="0"/>
                <a:sym typeface="Trebuchet MS"/>
              </a:rPr>
              <a:t> performance over the model.</a:t>
            </a:r>
          </a:p>
          <a:p>
            <a:pPr marL="347472" lvl="0" indent="-347472">
              <a:lnSpc>
                <a:spcPct val="90000"/>
              </a:lnSpc>
              <a:spcBef>
                <a:spcPts val="0"/>
              </a:spcBef>
              <a:spcAft>
                <a:spcPts val="0"/>
              </a:spcAft>
              <a:buClr>
                <a:srgbClr val="000000"/>
              </a:buClr>
              <a:buSzPct val="100000"/>
              <a:buFont typeface="Arial"/>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Learn how to balance imbalanced data and measure relevant KPIs to assess the model.</a:t>
            </a:r>
          </a:p>
          <a:p>
            <a:pPr lvl="0">
              <a:lnSpc>
                <a:spcPct val="90000"/>
              </a:lnSpc>
              <a:spcBef>
                <a:spcPts val="0"/>
              </a:spcBef>
              <a:spcAft>
                <a:spcPts val="0"/>
              </a:spcAft>
            </a:pPr>
            <a:endParaRPr lang="en-US" dirty="0">
              <a:solidFill>
                <a:srgbClr val="000000"/>
              </a:solidFill>
              <a:latin typeface="Arial" panose="020B0604020202020204" pitchFamily="34" charset="0"/>
              <a:ea typeface="Trebuchet MS"/>
              <a:cs typeface="Arial" panose="020B0604020202020204" pitchFamily="34" charset="0"/>
              <a:sym typeface="Trebuchet MS"/>
            </a:endParaRPr>
          </a:p>
        </p:txBody>
      </p:sp>
      <p:sp>
        <p:nvSpPr>
          <p:cNvPr id="4" name="Slide Number Placeholder 3">
            <a:extLst>
              <a:ext uri="{FF2B5EF4-FFF2-40B4-BE49-F238E27FC236}">
                <a16:creationId xmlns:a16="http://schemas.microsoft.com/office/drawing/2014/main" id="{BE46AFAB-F8EA-2D44-B159-8D2BED05BE9F}"/>
              </a:ext>
            </a:extLst>
          </p:cNvPr>
          <p:cNvSpPr>
            <a:spLocks noGrp="1"/>
          </p:cNvSpPr>
          <p:nvPr>
            <p:ph type="sldNum" sz="quarter" idx="4"/>
          </p:nvPr>
        </p:nvSpPr>
        <p:spPr/>
        <p:txBody>
          <a:bodyPr/>
          <a:lstStyle/>
          <a:p>
            <a:fld id="{D1EEACBE-03EC-4E7A-962F-F75CCA5C4C08}" type="slidenum">
              <a:rPr lang="en-US" smtClean="0"/>
              <a:pPr/>
              <a:t>33</a:t>
            </a:fld>
            <a:endParaRPr lang="en-US" dirty="0"/>
          </a:p>
        </p:txBody>
      </p:sp>
    </p:spTree>
    <p:extLst>
      <p:ext uri="{BB962C8B-B14F-4D97-AF65-F5344CB8AC3E}">
        <p14:creationId xmlns:p14="http://schemas.microsoft.com/office/powerpoint/2010/main" val="181437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127"/>
          <p:cNvSpPr txBox="1">
            <a:spLocks noGrp="1"/>
          </p:cNvSpPr>
          <p:nvPr>
            <p:ph type="title"/>
          </p:nvPr>
        </p:nvSpPr>
        <p:spPr>
          <a:xfrm>
            <a:off x="453397" y="309859"/>
            <a:ext cx="9976104" cy="590931"/>
          </a:xfrm>
          <a:prstGeom prst="rect">
            <a:avLst/>
          </a:prstGeom>
          <a:noFill/>
          <a:ln>
            <a:noFill/>
          </a:ln>
        </p:spPr>
        <p:txBody>
          <a:bodyPr spcFirstLastPara="1" wrap="square" lIns="91425" tIns="45700" rIns="91425" bIns="45700" anchor="b" anchorCtr="0">
            <a:noAutofit/>
          </a:bodyPr>
          <a:lstStyle/>
          <a:p>
            <a:pPr lvl="0"/>
            <a:r>
              <a:rPr lang="en-US" sz="3200" dirty="0">
                <a:latin typeface="Arial" panose="020B0604020202020204" pitchFamily="34" charset="0"/>
                <a:cs typeface="Arial" panose="020B0604020202020204" pitchFamily="34" charset="0"/>
              </a:rPr>
              <a:t>WHAT’S NEXT (LAB 2)?</a:t>
            </a:r>
          </a:p>
        </p:txBody>
      </p:sp>
      <p:sp>
        <p:nvSpPr>
          <p:cNvPr id="2" name="Rectangle 1">
            <a:extLst>
              <a:ext uri="{FF2B5EF4-FFF2-40B4-BE49-F238E27FC236}">
                <a16:creationId xmlns:a16="http://schemas.microsoft.com/office/drawing/2014/main" id="{2EACE50C-DB4A-BC49-883C-26452E5FF05C}"/>
              </a:ext>
            </a:extLst>
          </p:cNvPr>
          <p:cNvSpPr/>
          <p:nvPr/>
        </p:nvSpPr>
        <p:spPr>
          <a:xfrm>
            <a:off x="854011" y="1250080"/>
            <a:ext cx="9463180" cy="369332"/>
          </a:xfrm>
          <a:prstGeom prst="rect">
            <a:avLst/>
          </a:prstGeom>
        </p:spPr>
        <p:txBody>
          <a:bodyPr wrap="square">
            <a:spAutoFit/>
          </a:bodyPr>
          <a:lstStyle/>
          <a:p>
            <a:pPr algn="ctr">
              <a:lnSpc>
                <a:spcPct val="90000"/>
              </a:lnSpc>
              <a:spcBef>
                <a:spcPts val="0"/>
              </a:spcBef>
              <a:spcAft>
                <a:spcPts val="0"/>
              </a:spcAft>
              <a:buClr>
                <a:srgbClr val="000000"/>
              </a:buClr>
              <a:buSzPts val="2000"/>
            </a:pPr>
            <a:r>
              <a:rPr lang="en-US" sz="2000" dirty="0">
                <a:solidFill>
                  <a:schemeClr val="tx2"/>
                </a:solidFill>
                <a:latin typeface="Arial" panose="020B0604020202020204" pitchFamily="34" charset="0"/>
                <a:ea typeface="Trebuchet MS"/>
                <a:cs typeface="Arial" panose="020B0604020202020204" pitchFamily="34" charset="0"/>
                <a:sym typeface="Trebuchet MS"/>
              </a:rPr>
              <a:t>Training GPU LSTM models using </a:t>
            </a:r>
            <a:r>
              <a:rPr lang="en-US" sz="2000" dirty="0" err="1">
                <a:solidFill>
                  <a:schemeClr val="tx2"/>
                </a:solidFill>
                <a:latin typeface="Arial" panose="020B0604020202020204" pitchFamily="34" charset="0"/>
                <a:ea typeface="Trebuchet MS"/>
                <a:cs typeface="Arial" panose="020B0604020202020204" pitchFamily="34" charset="0"/>
                <a:sym typeface="Trebuchet MS"/>
              </a:rPr>
              <a:t>Keras</a:t>
            </a:r>
            <a:r>
              <a:rPr lang="en-US" sz="2000" dirty="0">
                <a:solidFill>
                  <a:schemeClr val="tx2"/>
                </a:solidFill>
                <a:latin typeface="Arial" panose="020B0604020202020204" pitchFamily="34" charset="0"/>
                <a:ea typeface="Trebuchet MS"/>
                <a:cs typeface="Arial" panose="020B0604020202020204" pitchFamily="34" charset="0"/>
                <a:sym typeface="Trebuchet MS"/>
              </a:rPr>
              <a:t> + TensorFlow for Time Series</a:t>
            </a:r>
          </a:p>
        </p:txBody>
      </p:sp>
      <p:sp>
        <p:nvSpPr>
          <p:cNvPr id="3" name="Rectangle 2">
            <a:extLst>
              <a:ext uri="{FF2B5EF4-FFF2-40B4-BE49-F238E27FC236}">
                <a16:creationId xmlns:a16="http://schemas.microsoft.com/office/drawing/2014/main" id="{4A899748-597D-5149-9477-C9AC5C86423E}"/>
              </a:ext>
            </a:extLst>
          </p:cNvPr>
          <p:cNvSpPr/>
          <p:nvPr/>
        </p:nvSpPr>
        <p:spPr>
          <a:xfrm>
            <a:off x="809060" y="2190301"/>
            <a:ext cx="9264778" cy="1837426"/>
          </a:xfrm>
          <a:prstGeom prst="rect">
            <a:avLst/>
          </a:prstGeom>
        </p:spPr>
        <p:txBody>
          <a:bodyPr wrap="square">
            <a:spAutoFit/>
          </a:bodyPr>
          <a:lstStyle/>
          <a:p>
            <a:pPr marL="342900" lvl="0" indent="-342900">
              <a:lnSpc>
                <a:spcPct val="90000"/>
              </a:lnSpc>
              <a:spcBef>
                <a:spcPts val="0"/>
              </a:spcBef>
              <a:spcAft>
                <a:spcPts val="0"/>
              </a:spcAft>
              <a:buFont typeface="+mj-lt"/>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Discuss Recurrent Networks and Long Short-Term Memory (LSTMs).</a:t>
            </a:r>
          </a:p>
          <a:p>
            <a:pPr marL="342900" lvl="0" indent="-342900">
              <a:lnSpc>
                <a:spcPct val="90000"/>
              </a:lnSpc>
              <a:spcBef>
                <a:spcPts val="0"/>
              </a:spcBef>
              <a:spcAft>
                <a:spcPts val="0"/>
              </a:spcAft>
              <a:buFont typeface="+mj-lt"/>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Learn how to mitigate Vanishing Gradient Problem using LSTMs and get familiarized with their cell structure.</a:t>
            </a:r>
          </a:p>
          <a:p>
            <a:pPr marL="342900" lvl="0" indent="-342900">
              <a:lnSpc>
                <a:spcPct val="90000"/>
              </a:lnSpc>
              <a:spcBef>
                <a:spcPts val="0"/>
              </a:spcBef>
              <a:spcAft>
                <a:spcPts val="0"/>
              </a:spcAft>
              <a:buFont typeface="+mj-lt"/>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Learn how to create sequences of data to feed the temporal nature of RNNs.</a:t>
            </a:r>
          </a:p>
          <a:p>
            <a:pPr marL="342900" lvl="0" indent="-342900">
              <a:lnSpc>
                <a:spcPct val="90000"/>
              </a:lnSpc>
              <a:spcBef>
                <a:spcPts val="0"/>
              </a:spcBef>
              <a:spcAft>
                <a:spcPts val="0"/>
              </a:spcAft>
              <a:buFont typeface="+mj-lt"/>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Design different RNN architectures and even create your own model.</a:t>
            </a:r>
          </a:p>
          <a:p>
            <a:pPr marL="342900" lvl="0" indent="-342900">
              <a:lnSpc>
                <a:spcPct val="90000"/>
              </a:lnSpc>
              <a:spcBef>
                <a:spcPts val="0"/>
              </a:spcBef>
              <a:spcAft>
                <a:spcPts val="0"/>
              </a:spcAft>
              <a:buFont typeface="+mj-lt"/>
              <a:buAutoNum type="arabicPeriod"/>
            </a:pPr>
            <a:r>
              <a:rPr lang="en-US" dirty="0">
                <a:solidFill>
                  <a:srgbClr val="000000"/>
                </a:solidFill>
                <a:latin typeface="Arial" panose="020B0604020202020204" pitchFamily="34" charset="0"/>
                <a:ea typeface="Trebuchet MS"/>
                <a:cs typeface="Arial" panose="020B0604020202020204" pitchFamily="34" charset="0"/>
                <a:sym typeface="Trebuchet MS"/>
              </a:rPr>
              <a:t>Learn how to create the confusion matrix and adjust the threshold to different f-1 scores.</a:t>
            </a:r>
          </a:p>
        </p:txBody>
      </p:sp>
      <p:sp>
        <p:nvSpPr>
          <p:cNvPr id="4" name="Slide Number Placeholder 3">
            <a:extLst>
              <a:ext uri="{FF2B5EF4-FFF2-40B4-BE49-F238E27FC236}">
                <a16:creationId xmlns:a16="http://schemas.microsoft.com/office/drawing/2014/main" id="{2C77EA3B-CE6D-A44A-BDB9-4D7FEA11ACB4}"/>
              </a:ext>
            </a:extLst>
          </p:cNvPr>
          <p:cNvSpPr>
            <a:spLocks noGrp="1"/>
          </p:cNvSpPr>
          <p:nvPr>
            <p:ph type="sldNum" sz="quarter" idx="4"/>
          </p:nvPr>
        </p:nvSpPr>
        <p:spPr/>
        <p:txBody>
          <a:bodyPr/>
          <a:lstStyle/>
          <a:p>
            <a:fld id="{D1EEACBE-03EC-4E7A-962F-F75CCA5C4C08}" type="slidenum">
              <a:rPr lang="en-US" smtClean="0">
                <a:latin typeface="Arial" panose="020B0604020202020204" pitchFamily="34" charset="0"/>
                <a:cs typeface="Arial" panose="020B0604020202020204" pitchFamily="34" charset="0"/>
              </a:rPr>
              <a:pPr/>
              <a:t>34</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79166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t>WORKSHOP OUTLINE</a:t>
            </a:r>
          </a:p>
        </p:txBody>
      </p:sp>
      <p:sp>
        <p:nvSpPr>
          <p:cNvPr id="14" name="Flowchart: Manual Input 13">
            <a:extLst>
              <a:ext uri="{FF2B5EF4-FFF2-40B4-BE49-F238E27FC236}">
                <a16:creationId xmlns:a16="http://schemas.microsoft.com/office/drawing/2014/main" id="{96D72EE4-929B-4034-BCC8-2D1A154E0D43}"/>
              </a:ext>
            </a:extLst>
          </p:cNvPr>
          <p:cNvSpPr/>
          <p:nvPr/>
        </p:nvSpPr>
        <p:spPr>
          <a:xfrm rot="5400000" flipH="1">
            <a:off x="4912302" y="-1345633"/>
            <a:ext cx="1148195" cy="5711073"/>
          </a:xfrm>
          <a:prstGeom prst="flowChartManualInpu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 name="Flowchart: Manual Input 15">
            <a:extLst>
              <a:ext uri="{FF2B5EF4-FFF2-40B4-BE49-F238E27FC236}">
                <a16:creationId xmlns:a16="http://schemas.microsoft.com/office/drawing/2014/main" id="{F38E7D66-A3A6-4CDC-B174-685770172E1F}"/>
              </a:ext>
            </a:extLst>
          </p:cNvPr>
          <p:cNvSpPr/>
          <p:nvPr/>
        </p:nvSpPr>
        <p:spPr>
          <a:xfrm rot="16200000" flipH="1">
            <a:off x="6303735" y="-1599862"/>
            <a:ext cx="1148196" cy="6473070"/>
          </a:xfrm>
          <a:prstGeom prst="flowChartManualInp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3272A70A-B756-420F-A5A9-6777F4F6BEB6}"/>
              </a:ext>
            </a:extLst>
          </p:cNvPr>
          <p:cNvSpPr txBox="1"/>
          <p:nvPr/>
        </p:nvSpPr>
        <p:spPr>
          <a:xfrm>
            <a:off x="2689279" y="1307532"/>
            <a:ext cx="1986742"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lvl="0">
              <a:lnSpc>
                <a:spcPct val="90000"/>
              </a:lnSpc>
              <a:spcBef>
                <a:spcPts val="0"/>
              </a:spcBef>
              <a:spcAft>
                <a:spcPts val="0"/>
              </a:spcAft>
              <a:buClr>
                <a:srgbClr val="000000"/>
              </a:buClr>
              <a:buSzPts val="2000"/>
            </a:pPr>
            <a:r>
              <a:rPr lang="en-US" b="1" dirty="0">
                <a:solidFill>
                  <a:schemeClr val="bg1"/>
                </a:solidFill>
                <a:latin typeface="Arial" panose="020B0604020202020204" pitchFamily="34" charset="0"/>
                <a:ea typeface="Trebuchet MS"/>
                <a:cs typeface="Arial" panose="020B0604020202020204" pitchFamily="34" charset="0"/>
                <a:sym typeface="Trebuchet MS"/>
              </a:rPr>
              <a:t>LAB 1 (2 </a:t>
            </a:r>
            <a:r>
              <a:rPr lang="en-US" b="1" dirty="0" err="1">
                <a:solidFill>
                  <a:schemeClr val="bg1"/>
                </a:solidFill>
                <a:latin typeface="Arial" panose="020B0604020202020204" pitchFamily="34" charset="0"/>
                <a:ea typeface="Trebuchet MS"/>
                <a:cs typeface="Arial" panose="020B0604020202020204" pitchFamily="34" charset="0"/>
                <a:sym typeface="Trebuchet MS"/>
              </a:rPr>
              <a:t>hrs</a:t>
            </a:r>
            <a:r>
              <a:rPr lang="en-US" b="1" dirty="0">
                <a:solidFill>
                  <a:schemeClr val="bg1"/>
                </a:solidFill>
                <a:latin typeface="Arial" panose="020B0604020202020204" pitchFamily="34" charset="0"/>
                <a:ea typeface="Trebuchet MS"/>
                <a:cs typeface="Arial" panose="020B0604020202020204" pitchFamily="34" charset="0"/>
                <a:sym typeface="Trebuchet MS"/>
              </a:rPr>
              <a:t>)</a:t>
            </a:r>
            <a:endParaRPr lang="en-US" dirty="0">
              <a:solidFill>
                <a:schemeClr val="bg1"/>
              </a:solidFill>
              <a:latin typeface="Arial" panose="020B0604020202020204" pitchFamily="34" charset="0"/>
              <a:ea typeface="Arial"/>
              <a:cs typeface="Arial" panose="020B0604020202020204" pitchFamily="34" charset="0"/>
              <a:sym typeface="Arial"/>
            </a:endParaRPr>
          </a:p>
        </p:txBody>
      </p:sp>
      <p:sp>
        <p:nvSpPr>
          <p:cNvPr id="18" name="TextBox 17">
            <a:extLst>
              <a:ext uri="{FF2B5EF4-FFF2-40B4-BE49-F238E27FC236}">
                <a16:creationId xmlns:a16="http://schemas.microsoft.com/office/drawing/2014/main" id="{45A4D539-E894-4334-B757-D8A695AACA11}"/>
              </a:ext>
            </a:extLst>
          </p:cNvPr>
          <p:cNvSpPr txBox="1"/>
          <p:nvPr/>
        </p:nvSpPr>
        <p:spPr>
          <a:xfrm>
            <a:off x="4702779" y="1345337"/>
            <a:ext cx="5436528"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dirty="0"/>
              <a:t>Training GPU </a:t>
            </a:r>
            <a:r>
              <a:rPr lang="en-US" dirty="0" err="1"/>
              <a:t>XGBoost</a:t>
            </a:r>
            <a:r>
              <a:rPr lang="en-US" dirty="0"/>
              <a:t> models with RAPIDS for Time Series</a:t>
            </a:r>
          </a:p>
        </p:txBody>
      </p:sp>
      <p:sp>
        <p:nvSpPr>
          <p:cNvPr id="19" name="Flowchart: Manual Input 18">
            <a:extLst>
              <a:ext uri="{FF2B5EF4-FFF2-40B4-BE49-F238E27FC236}">
                <a16:creationId xmlns:a16="http://schemas.microsoft.com/office/drawing/2014/main" id="{708972EC-F80E-4389-9069-1934536E67AF}"/>
              </a:ext>
            </a:extLst>
          </p:cNvPr>
          <p:cNvSpPr/>
          <p:nvPr/>
        </p:nvSpPr>
        <p:spPr>
          <a:xfrm rot="5400000" flipH="1">
            <a:off x="4912302" y="-42430"/>
            <a:ext cx="1148195" cy="5711073"/>
          </a:xfrm>
          <a:prstGeom prst="flowChartManualInpu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 name="Flowchart: Manual Input 19">
            <a:extLst>
              <a:ext uri="{FF2B5EF4-FFF2-40B4-BE49-F238E27FC236}">
                <a16:creationId xmlns:a16="http://schemas.microsoft.com/office/drawing/2014/main" id="{F88AC6EC-E2DF-4764-87BA-C18BD87CBEDB}"/>
              </a:ext>
            </a:extLst>
          </p:cNvPr>
          <p:cNvSpPr/>
          <p:nvPr/>
        </p:nvSpPr>
        <p:spPr>
          <a:xfrm rot="16200000" flipH="1">
            <a:off x="6303735" y="-296659"/>
            <a:ext cx="1148196" cy="6473070"/>
          </a:xfrm>
          <a:prstGeom prst="flowChartManualInp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5E67978-75A0-4BD9-9225-7B19F515988D}"/>
              </a:ext>
            </a:extLst>
          </p:cNvPr>
          <p:cNvSpPr txBox="1"/>
          <p:nvPr/>
        </p:nvSpPr>
        <p:spPr>
          <a:xfrm>
            <a:off x="2689279" y="2610735"/>
            <a:ext cx="1986742"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lvl="0">
              <a:lnSpc>
                <a:spcPct val="90000"/>
              </a:lnSpc>
              <a:spcBef>
                <a:spcPts val="0"/>
              </a:spcBef>
              <a:spcAft>
                <a:spcPts val="0"/>
              </a:spcAft>
              <a:buClr>
                <a:srgbClr val="000000"/>
              </a:buClr>
              <a:buSzPts val="2000"/>
            </a:pPr>
            <a:r>
              <a:rPr lang="en-US" b="1" dirty="0">
                <a:solidFill>
                  <a:schemeClr val="bg1"/>
                </a:solidFill>
                <a:latin typeface="Arial" panose="020B0604020202020204" pitchFamily="34" charset="0"/>
                <a:ea typeface="Trebuchet MS"/>
                <a:cs typeface="Arial" panose="020B0604020202020204" pitchFamily="34" charset="0"/>
                <a:sym typeface="Trebuchet MS"/>
              </a:rPr>
              <a:t>LAB 2 (2 </a:t>
            </a:r>
            <a:r>
              <a:rPr lang="en-US" b="1" dirty="0" err="1">
                <a:solidFill>
                  <a:schemeClr val="bg1"/>
                </a:solidFill>
                <a:latin typeface="Arial" panose="020B0604020202020204" pitchFamily="34" charset="0"/>
                <a:ea typeface="Trebuchet MS"/>
                <a:cs typeface="Arial" panose="020B0604020202020204" pitchFamily="34" charset="0"/>
                <a:sym typeface="Trebuchet MS"/>
              </a:rPr>
              <a:t>hrs</a:t>
            </a:r>
            <a:r>
              <a:rPr lang="en-US" b="1" dirty="0">
                <a:solidFill>
                  <a:schemeClr val="bg1"/>
                </a:solidFill>
                <a:latin typeface="Arial" panose="020B0604020202020204" pitchFamily="34" charset="0"/>
                <a:ea typeface="Trebuchet MS"/>
                <a:cs typeface="Arial" panose="020B0604020202020204" pitchFamily="34" charset="0"/>
                <a:sym typeface="Trebuchet MS"/>
              </a:rPr>
              <a:t>)</a:t>
            </a:r>
            <a:endParaRPr lang="en-US" dirty="0">
              <a:solidFill>
                <a:schemeClr val="bg1"/>
              </a:solidFill>
              <a:latin typeface="Arial" panose="020B0604020202020204" pitchFamily="34" charset="0"/>
              <a:ea typeface="Arial"/>
              <a:cs typeface="Arial" panose="020B0604020202020204" pitchFamily="34" charset="0"/>
              <a:sym typeface="Arial"/>
            </a:endParaRPr>
          </a:p>
        </p:txBody>
      </p:sp>
      <p:sp>
        <p:nvSpPr>
          <p:cNvPr id="22" name="TextBox 21">
            <a:extLst>
              <a:ext uri="{FF2B5EF4-FFF2-40B4-BE49-F238E27FC236}">
                <a16:creationId xmlns:a16="http://schemas.microsoft.com/office/drawing/2014/main" id="{B90272DE-DEB4-4D51-97F0-C2DB9AF58CEC}"/>
              </a:ext>
            </a:extLst>
          </p:cNvPr>
          <p:cNvSpPr txBox="1"/>
          <p:nvPr/>
        </p:nvSpPr>
        <p:spPr>
          <a:xfrm>
            <a:off x="4702779" y="2648540"/>
            <a:ext cx="5436528"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dirty="0"/>
              <a:t>Training GPU LSTM models using </a:t>
            </a:r>
            <a:r>
              <a:rPr lang="en-US" dirty="0" err="1"/>
              <a:t>Keras</a:t>
            </a:r>
            <a:r>
              <a:rPr lang="en-US" dirty="0"/>
              <a:t> + </a:t>
            </a:r>
            <a:r>
              <a:rPr lang="en-US" dirty="0" err="1"/>
              <a:t>Tensorflow</a:t>
            </a:r>
            <a:r>
              <a:rPr lang="en-US" dirty="0"/>
              <a:t> for Time Series</a:t>
            </a:r>
          </a:p>
        </p:txBody>
      </p:sp>
      <p:sp>
        <p:nvSpPr>
          <p:cNvPr id="23" name="Flowchart: Manual Input 22">
            <a:extLst>
              <a:ext uri="{FF2B5EF4-FFF2-40B4-BE49-F238E27FC236}">
                <a16:creationId xmlns:a16="http://schemas.microsoft.com/office/drawing/2014/main" id="{6E09EA84-83A1-4B44-AB72-904D250F2214}"/>
              </a:ext>
            </a:extLst>
          </p:cNvPr>
          <p:cNvSpPr/>
          <p:nvPr/>
        </p:nvSpPr>
        <p:spPr>
          <a:xfrm rot="5400000" flipH="1">
            <a:off x="4912302" y="1266303"/>
            <a:ext cx="1148195" cy="5711073"/>
          </a:xfrm>
          <a:prstGeom prst="flowChartManualInpu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 name="Flowchart: Manual Input 23">
            <a:extLst>
              <a:ext uri="{FF2B5EF4-FFF2-40B4-BE49-F238E27FC236}">
                <a16:creationId xmlns:a16="http://schemas.microsoft.com/office/drawing/2014/main" id="{945EB933-DD9D-45F0-B34B-96C95D2B9BA3}"/>
              </a:ext>
            </a:extLst>
          </p:cNvPr>
          <p:cNvSpPr/>
          <p:nvPr/>
        </p:nvSpPr>
        <p:spPr>
          <a:xfrm rot="16200000" flipH="1">
            <a:off x="6303735" y="1012074"/>
            <a:ext cx="1148196" cy="6473070"/>
          </a:xfrm>
          <a:prstGeom prst="flowChartManualInp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B991F963-3D7A-4155-8724-A3422845EBB4}"/>
              </a:ext>
            </a:extLst>
          </p:cNvPr>
          <p:cNvSpPr txBox="1"/>
          <p:nvPr/>
        </p:nvSpPr>
        <p:spPr>
          <a:xfrm>
            <a:off x="2689279" y="3878790"/>
            <a:ext cx="206560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lvl="0">
              <a:lnSpc>
                <a:spcPct val="90000"/>
              </a:lnSpc>
              <a:spcBef>
                <a:spcPts val="0"/>
              </a:spcBef>
              <a:spcAft>
                <a:spcPts val="0"/>
              </a:spcAft>
              <a:buClr>
                <a:srgbClr val="000000"/>
              </a:buClr>
              <a:buSzPts val="2000"/>
            </a:pPr>
            <a:r>
              <a:rPr lang="en-US" b="1" dirty="0">
                <a:solidFill>
                  <a:schemeClr val="bg1"/>
                </a:solidFill>
                <a:latin typeface="Arial" panose="020B0604020202020204" pitchFamily="34" charset="0"/>
                <a:ea typeface="Trebuchet MS"/>
                <a:cs typeface="Arial" panose="020B0604020202020204" pitchFamily="34" charset="0"/>
                <a:sym typeface="Trebuchet MS"/>
              </a:rPr>
              <a:t>LAB 3 (2 </a:t>
            </a:r>
            <a:r>
              <a:rPr lang="en-US" b="1" dirty="0" err="1">
                <a:solidFill>
                  <a:schemeClr val="bg1"/>
                </a:solidFill>
                <a:latin typeface="Arial" panose="020B0604020202020204" pitchFamily="34" charset="0"/>
                <a:ea typeface="Trebuchet MS"/>
                <a:cs typeface="Arial" panose="020B0604020202020204" pitchFamily="34" charset="0"/>
                <a:sym typeface="Trebuchet MS"/>
              </a:rPr>
              <a:t>hrs</a:t>
            </a:r>
            <a:r>
              <a:rPr lang="en-US" b="1" dirty="0">
                <a:solidFill>
                  <a:schemeClr val="bg1"/>
                </a:solidFill>
                <a:latin typeface="Arial" panose="020B0604020202020204" pitchFamily="34" charset="0"/>
                <a:ea typeface="Trebuchet MS"/>
                <a:cs typeface="Arial" panose="020B0604020202020204" pitchFamily="34" charset="0"/>
                <a:sym typeface="Trebuchet MS"/>
              </a:rPr>
              <a:t>)</a:t>
            </a:r>
            <a:endParaRPr lang="en-US" dirty="0">
              <a:solidFill>
                <a:schemeClr val="bg1"/>
              </a:solidFill>
              <a:latin typeface="Arial" panose="020B0604020202020204" pitchFamily="34" charset="0"/>
              <a:ea typeface="Arial"/>
              <a:cs typeface="Arial" panose="020B0604020202020204" pitchFamily="34" charset="0"/>
              <a:sym typeface="Arial"/>
            </a:endParaRPr>
          </a:p>
        </p:txBody>
      </p:sp>
      <p:sp>
        <p:nvSpPr>
          <p:cNvPr id="26" name="TextBox 25">
            <a:extLst>
              <a:ext uri="{FF2B5EF4-FFF2-40B4-BE49-F238E27FC236}">
                <a16:creationId xmlns:a16="http://schemas.microsoft.com/office/drawing/2014/main" id="{CE8145F8-FBFE-4185-A0A4-DB3C12B727EF}"/>
              </a:ext>
            </a:extLst>
          </p:cNvPr>
          <p:cNvSpPr txBox="1"/>
          <p:nvPr/>
        </p:nvSpPr>
        <p:spPr>
          <a:xfrm>
            <a:off x="4711092" y="4095772"/>
            <a:ext cx="5436528"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dirty="0"/>
              <a:t>Training Autoencoder for Anomaly Detection</a:t>
            </a:r>
          </a:p>
        </p:txBody>
      </p:sp>
      <p:sp>
        <p:nvSpPr>
          <p:cNvPr id="27" name="Oval 26">
            <a:extLst>
              <a:ext uri="{FF2B5EF4-FFF2-40B4-BE49-F238E27FC236}">
                <a16:creationId xmlns:a16="http://schemas.microsoft.com/office/drawing/2014/main" id="{DE6504F1-E244-4E6E-BA6A-A9F8BDB717B4}"/>
              </a:ext>
            </a:extLst>
          </p:cNvPr>
          <p:cNvSpPr/>
          <p:nvPr/>
        </p:nvSpPr>
        <p:spPr>
          <a:xfrm>
            <a:off x="1187260" y="1094404"/>
            <a:ext cx="830997" cy="83099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Arial" panose="020B0604020202020204" pitchFamily="34" charset="0"/>
                <a:cs typeface="Arial" panose="020B0604020202020204" pitchFamily="34" charset="0"/>
              </a:rPr>
              <a:t>1</a:t>
            </a:r>
          </a:p>
        </p:txBody>
      </p:sp>
      <p:sp>
        <p:nvSpPr>
          <p:cNvPr id="28" name="Oval 27">
            <a:extLst>
              <a:ext uri="{FF2B5EF4-FFF2-40B4-BE49-F238E27FC236}">
                <a16:creationId xmlns:a16="http://schemas.microsoft.com/office/drawing/2014/main" id="{20896AE8-F42A-4550-A062-9EA8DFD796AB}"/>
              </a:ext>
            </a:extLst>
          </p:cNvPr>
          <p:cNvSpPr/>
          <p:nvPr/>
        </p:nvSpPr>
        <p:spPr>
          <a:xfrm>
            <a:off x="1187259" y="2365777"/>
            <a:ext cx="830997" cy="83099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Arial" panose="020B0604020202020204" pitchFamily="34" charset="0"/>
                <a:cs typeface="Arial" panose="020B0604020202020204" pitchFamily="34" charset="0"/>
              </a:rPr>
              <a:t>2</a:t>
            </a:r>
          </a:p>
        </p:txBody>
      </p:sp>
      <p:sp>
        <p:nvSpPr>
          <p:cNvPr id="29" name="Oval 28">
            <a:extLst>
              <a:ext uri="{FF2B5EF4-FFF2-40B4-BE49-F238E27FC236}">
                <a16:creationId xmlns:a16="http://schemas.microsoft.com/office/drawing/2014/main" id="{53E685E9-20A6-464D-B256-6FD622400340}"/>
              </a:ext>
            </a:extLst>
          </p:cNvPr>
          <p:cNvSpPr/>
          <p:nvPr/>
        </p:nvSpPr>
        <p:spPr>
          <a:xfrm>
            <a:off x="1187259" y="3674786"/>
            <a:ext cx="830997" cy="83099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Arial" panose="020B0604020202020204" pitchFamily="34" charset="0"/>
                <a:cs typeface="Arial" panose="020B0604020202020204" pitchFamily="34" charset="0"/>
              </a:rPr>
              <a:t>3</a:t>
            </a:r>
          </a:p>
        </p:txBody>
      </p:sp>
      <p:sp>
        <p:nvSpPr>
          <p:cNvPr id="4" name="Slide Number Placeholder 3">
            <a:extLst>
              <a:ext uri="{FF2B5EF4-FFF2-40B4-BE49-F238E27FC236}">
                <a16:creationId xmlns:a16="http://schemas.microsoft.com/office/drawing/2014/main" id="{8CBF89E2-AD1D-5F4F-9D72-D86F60B16726}"/>
              </a:ext>
            </a:extLst>
          </p:cNvPr>
          <p:cNvSpPr>
            <a:spLocks noGrp="1"/>
          </p:cNvSpPr>
          <p:nvPr>
            <p:ph type="sldNum" sz="quarter" idx="4"/>
          </p:nvPr>
        </p:nvSpPr>
        <p:spPr>
          <a:xfrm>
            <a:off x="7499840" y="5395866"/>
            <a:ext cx="2468563" cy="328613"/>
          </a:xfrm>
        </p:spPr>
        <p:txBody>
          <a:bodyPr/>
          <a:lstStyle/>
          <a:p>
            <a:fld id="{D1EEACBE-03EC-4E7A-962F-F75CCA5C4C08}" type="slidenum">
              <a:rPr lang="en-US" smtClean="0">
                <a:latin typeface="Arial" panose="020B0604020202020204" pitchFamily="34" charset="0"/>
                <a:cs typeface="Arial" panose="020B0604020202020204" pitchFamily="34" charset="0"/>
              </a:rPr>
              <a:pPr/>
              <a:t>4</a:t>
            </a:fld>
            <a:endParaRPr lang="en-US" dirty="0">
              <a:latin typeface="Arial" panose="020B0604020202020204" pitchFamily="34" charset="0"/>
              <a:cs typeface="Arial" panose="020B0604020202020204" pitchFamily="34" charset="0"/>
            </a:endParaRPr>
          </a:p>
        </p:txBody>
      </p:sp>
      <p:sp>
        <p:nvSpPr>
          <p:cNvPr id="30" name="Flowchart: Manual Input 29">
            <a:extLst>
              <a:ext uri="{FF2B5EF4-FFF2-40B4-BE49-F238E27FC236}">
                <a16:creationId xmlns:a16="http://schemas.microsoft.com/office/drawing/2014/main" id="{0076DA09-F510-4AF9-98D2-4F0A476A6D15}"/>
              </a:ext>
            </a:extLst>
          </p:cNvPr>
          <p:cNvSpPr/>
          <p:nvPr/>
        </p:nvSpPr>
        <p:spPr>
          <a:xfrm rot="5400000" flipH="1">
            <a:off x="4903989" y="2575950"/>
            <a:ext cx="1148195" cy="5711073"/>
          </a:xfrm>
          <a:prstGeom prst="flowChartManualInpu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 name="Flowchart: Manual Input 30">
            <a:extLst>
              <a:ext uri="{FF2B5EF4-FFF2-40B4-BE49-F238E27FC236}">
                <a16:creationId xmlns:a16="http://schemas.microsoft.com/office/drawing/2014/main" id="{B3F852F0-864D-44A4-B5BA-AC4559EF369F}"/>
              </a:ext>
            </a:extLst>
          </p:cNvPr>
          <p:cNvSpPr/>
          <p:nvPr/>
        </p:nvSpPr>
        <p:spPr>
          <a:xfrm rot="16200000" flipH="1">
            <a:off x="6295422" y="2321721"/>
            <a:ext cx="1148196" cy="6473070"/>
          </a:xfrm>
          <a:prstGeom prst="flowChartManualInp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6196C99D-4A3C-47EC-90B6-9344F4E3A12C}"/>
              </a:ext>
            </a:extLst>
          </p:cNvPr>
          <p:cNvSpPr txBox="1"/>
          <p:nvPr/>
        </p:nvSpPr>
        <p:spPr>
          <a:xfrm>
            <a:off x="2680966" y="5188437"/>
            <a:ext cx="206560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lvl="0">
              <a:lnSpc>
                <a:spcPct val="90000"/>
              </a:lnSpc>
              <a:spcBef>
                <a:spcPts val="0"/>
              </a:spcBef>
              <a:spcAft>
                <a:spcPts val="0"/>
              </a:spcAft>
              <a:buClr>
                <a:srgbClr val="000000"/>
              </a:buClr>
              <a:buSzPts val="2000"/>
            </a:pPr>
            <a:r>
              <a:rPr lang="en-US" b="1" dirty="0">
                <a:solidFill>
                  <a:schemeClr val="bg1"/>
                </a:solidFill>
                <a:latin typeface="Arial" panose="020B0604020202020204" pitchFamily="34" charset="0"/>
                <a:ea typeface="Trebuchet MS"/>
                <a:cs typeface="Arial" panose="020B0604020202020204" pitchFamily="34" charset="0"/>
                <a:sym typeface="Trebuchet MS"/>
              </a:rPr>
              <a:t>LAB 4 (2 </a:t>
            </a:r>
            <a:r>
              <a:rPr lang="en-US" b="1" dirty="0" err="1">
                <a:solidFill>
                  <a:schemeClr val="bg1"/>
                </a:solidFill>
                <a:latin typeface="Arial" panose="020B0604020202020204" pitchFamily="34" charset="0"/>
                <a:ea typeface="Trebuchet MS"/>
                <a:cs typeface="Arial" panose="020B0604020202020204" pitchFamily="34" charset="0"/>
                <a:sym typeface="Trebuchet MS"/>
              </a:rPr>
              <a:t>hrs</a:t>
            </a:r>
            <a:r>
              <a:rPr lang="en-US" b="1" dirty="0">
                <a:solidFill>
                  <a:schemeClr val="bg1"/>
                </a:solidFill>
                <a:latin typeface="Arial" panose="020B0604020202020204" pitchFamily="34" charset="0"/>
                <a:ea typeface="Trebuchet MS"/>
                <a:cs typeface="Arial" panose="020B0604020202020204" pitchFamily="34" charset="0"/>
                <a:sym typeface="Trebuchet MS"/>
              </a:rPr>
              <a:t>)</a:t>
            </a:r>
            <a:endParaRPr lang="en-US" dirty="0">
              <a:solidFill>
                <a:schemeClr val="bg1"/>
              </a:solidFill>
              <a:latin typeface="Arial" panose="020B0604020202020204" pitchFamily="34" charset="0"/>
              <a:ea typeface="Arial"/>
              <a:cs typeface="Arial" panose="020B0604020202020204" pitchFamily="34" charset="0"/>
              <a:sym typeface="Arial"/>
            </a:endParaRPr>
          </a:p>
        </p:txBody>
      </p:sp>
      <p:sp>
        <p:nvSpPr>
          <p:cNvPr id="33" name="TextBox 32">
            <a:extLst>
              <a:ext uri="{FF2B5EF4-FFF2-40B4-BE49-F238E27FC236}">
                <a16:creationId xmlns:a16="http://schemas.microsoft.com/office/drawing/2014/main" id="{C66EBC5F-71DA-4C21-81F4-072E0A90AE44}"/>
              </a:ext>
            </a:extLst>
          </p:cNvPr>
          <p:cNvSpPr txBox="1"/>
          <p:nvPr/>
        </p:nvSpPr>
        <p:spPr>
          <a:xfrm>
            <a:off x="4702779" y="5405419"/>
            <a:ext cx="5436528"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dirty="0"/>
              <a:t>Hyperparameter Optimization</a:t>
            </a:r>
          </a:p>
        </p:txBody>
      </p:sp>
      <p:sp>
        <p:nvSpPr>
          <p:cNvPr id="34" name="Oval 33">
            <a:extLst>
              <a:ext uri="{FF2B5EF4-FFF2-40B4-BE49-F238E27FC236}">
                <a16:creationId xmlns:a16="http://schemas.microsoft.com/office/drawing/2014/main" id="{4BA9E84F-908A-499F-9BD9-F8880A575D0F}"/>
              </a:ext>
            </a:extLst>
          </p:cNvPr>
          <p:cNvSpPr/>
          <p:nvPr/>
        </p:nvSpPr>
        <p:spPr>
          <a:xfrm>
            <a:off x="1178946" y="4984433"/>
            <a:ext cx="830997" cy="83099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286070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Trebuchet MS"/>
                <a:ea typeface="Trebuchet MS"/>
                <a:cs typeface="Trebuchet MS"/>
                <a:sym typeface="Trebuchet MS"/>
              </a:rPr>
              <a:t>TARGET AUDIENCE</a:t>
            </a:r>
            <a:endParaRPr lang="en-US" sz="3200" cap="none" dirty="0"/>
          </a:p>
        </p:txBody>
      </p:sp>
      <p:sp>
        <p:nvSpPr>
          <p:cNvPr id="4" name="Rectangle 3">
            <a:extLst>
              <a:ext uri="{FF2B5EF4-FFF2-40B4-BE49-F238E27FC236}">
                <a16:creationId xmlns:a16="http://schemas.microsoft.com/office/drawing/2014/main" id="{399E7399-706E-4E98-BE47-2F2025AE7B4D}"/>
              </a:ext>
            </a:extLst>
          </p:cNvPr>
          <p:cNvSpPr/>
          <p:nvPr/>
        </p:nvSpPr>
        <p:spPr>
          <a:xfrm>
            <a:off x="673332" y="1588162"/>
            <a:ext cx="9759140" cy="2511457"/>
          </a:xfrm>
          <a:prstGeom prst="rect">
            <a:avLst/>
          </a:prstGeom>
        </p:spPr>
        <p:txBody>
          <a:bodyPr wrap="square">
            <a:spAutoFit/>
          </a:bodyPr>
          <a:lstStyle/>
          <a:p>
            <a:pPr lvl="0">
              <a:lnSpc>
                <a:spcPct val="90000"/>
              </a:lnSpc>
              <a:spcBef>
                <a:spcPts val="0"/>
              </a:spcBef>
              <a:spcAft>
                <a:spcPts val="0"/>
              </a:spcAft>
              <a:buClr>
                <a:schemeClr val="dk1"/>
              </a:buClr>
              <a:buSzPts val="2000"/>
            </a:pPr>
            <a:r>
              <a:rPr lang="en-US" dirty="0">
                <a:solidFill>
                  <a:schemeClr val="dk2"/>
                </a:solidFill>
                <a:latin typeface="Arial" panose="020B0604020202020204" pitchFamily="34" charset="0"/>
                <a:ea typeface="Trebuchet MS"/>
                <a:cs typeface="Arial" panose="020B0604020202020204" pitchFamily="34" charset="0"/>
                <a:sym typeface="Trebuchet MS"/>
              </a:rPr>
              <a:t>Industrial Engineers and Data Scientists who:</a:t>
            </a:r>
            <a:endParaRPr lang="en-US" dirty="0">
              <a:latin typeface="Arial" panose="020B0604020202020204" pitchFamily="34" charset="0"/>
              <a:cs typeface="Arial" panose="020B0604020202020204" pitchFamily="34" charset="0"/>
            </a:endParaRP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dk2"/>
                </a:solidFill>
                <a:latin typeface="Arial" panose="020B0604020202020204" pitchFamily="34" charset="0"/>
                <a:ea typeface="Trebuchet MS"/>
                <a:cs typeface="Arial" panose="020B0604020202020204" pitchFamily="34" charset="0"/>
                <a:sym typeface="Trebuchet MS"/>
              </a:rPr>
              <a:t>Work or research at industrial/manufacturing firms, or act as systems integrators</a:t>
            </a: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dk2"/>
                </a:solidFill>
                <a:latin typeface="Arial" panose="020B0604020202020204" pitchFamily="34" charset="0"/>
                <a:ea typeface="Trebuchet MS"/>
                <a:cs typeface="Arial" panose="020B0604020202020204" pitchFamily="34" charset="0"/>
                <a:sym typeface="Trebuchet MS"/>
              </a:rPr>
              <a:t>Have a technical background with limited deep learning experience</a:t>
            </a: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a:solidFill>
                  <a:schemeClr val="dk2"/>
                </a:solidFill>
                <a:latin typeface="Arial" panose="020B0604020202020204" pitchFamily="34" charset="0"/>
                <a:ea typeface="Trebuchet MS"/>
                <a:cs typeface="Arial" panose="020B0604020202020204" pitchFamily="34" charset="0"/>
                <a:sym typeface="Trebuchet MS"/>
              </a:rPr>
              <a:t>Are </a:t>
            </a:r>
            <a:r>
              <a:rPr lang="en-US" dirty="0">
                <a:solidFill>
                  <a:schemeClr val="dk2"/>
                </a:solidFill>
                <a:latin typeface="Arial" panose="020B0604020202020204" pitchFamily="34" charset="0"/>
                <a:ea typeface="Trebuchet MS"/>
                <a:cs typeface="Arial" panose="020B0604020202020204" pitchFamily="34" charset="0"/>
                <a:sym typeface="Trebuchet MS"/>
              </a:rPr>
              <a:t>responsible for implementing high-performance solutions and efficient deep learning models</a:t>
            </a:r>
            <a:endParaRPr lang="en-US" dirty="0">
              <a:latin typeface="Arial" panose="020B0604020202020204" pitchFamily="34" charset="0"/>
              <a:cs typeface="Arial" panose="020B0604020202020204" pitchFamily="34" charset="0"/>
            </a:endParaRPr>
          </a:p>
          <a:p>
            <a:pPr lvl="0">
              <a:lnSpc>
                <a:spcPct val="90000"/>
              </a:lnSpc>
              <a:spcBef>
                <a:spcPts val="1800"/>
              </a:spcBef>
              <a:spcAft>
                <a:spcPts val="0"/>
              </a:spcAft>
              <a:buClr>
                <a:schemeClr val="dk1"/>
              </a:buClr>
              <a:buSzPts val="2000"/>
            </a:pPr>
            <a:endParaRPr lang="en-US" dirty="0">
              <a:solidFill>
                <a:schemeClr val="dk2"/>
              </a:solidFill>
              <a:latin typeface="Arial" panose="020B0604020202020204" pitchFamily="34" charset="0"/>
              <a:ea typeface="Trebuchet MS"/>
              <a:cs typeface="Arial" panose="020B0604020202020204" pitchFamily="34" charset="0"/>
              <a:sym typeface="Trebuchet MS"/>
            </a:endParaRPr>
          </a:p>
        </p:txBody>
      </p:sp>
      <p:sp>
        <p:nvSpPr>
          <p:cNvPr id="5" name="Slide Number Placeholder 4">
            <a:extLst>
              <a:ext uri="{FF2B5EF4-FFF2-40B4-BE49-F238E27FC236}">
                <a16:creationId xmlns:a16="http://schemas.microsoft.com/office/drawing/2014/main" id="{A2DEEEDD-9DF2-A347-B38E-1099BC5DEB6E}"/>
              </a:ext>
            </a:extLst>
          </p:cNvPr>
          <p:cNvSpPr>
            <a:spLocks noGrp="1"/>
          </p:cNvSpPr>
          <p:nvPr>
            <p:ph type="sldNum" sz="quarter" idx="4"/>
          </p:nvPr>
        </p:nvSpPr>
        <p:spPr/>
        <p:txBody>
          <a:bodyPr/>
          <a:lstStyle/>
          <a:p>
            <a:fld id="{D1EEACBE-03EC-4E7A-962F-F75CCA5C4C08}" type="slidenum">
              <a:rPr lang="en-US" smtClean="0"/>
              <a:pPr/>
              <a:t>5</a:t>
            </a:fld>
            <a:endParaRPr lang="en-US" dirty="0"/>
          </a:p>
        </p:txBody>
      </p:sp>
    </p:spTree>
    <p:extLst>
      <p:ext uri="{BB962C8B-B14F-4D97-AF65-F5344CB8AC3E}">
        <p14:creationId xmlns:p14="http://schemas.microsoft.com/office/powerpoint/2010/main" val="89555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Trebuchet MS"/>
                <a:ea typeface="Trebuchet MS"/>
                <a:cs typeface="Trebuchet MS"/>
                <a:sym typeface="Trebuchet MS"/>
              </a:rPr>
              <a:t>PREREQUISITES</a:t>
            </a:r>
            <a:endParaRPr lang="en-US" sz="3200" cap="none" dirty="0"/>
          </a:p>
        </p:txBody>
      </p:sp>
      <p:sp>
        <p:nvSpPr>
          <p:cNvPr id="4" name="Rectangle 3">
            <a:extLst>
              <a:ext uri="{FF2B5EF4-FFF2-40B4-BE49-F238E27FC236}">
                <a16:creationId xmlns:a16="http://schemas.microsoft.com/office/drawing/2014/main" id="{399E7399-706E-4E98-BE47-2F2025AE7B4D}"/>
              </a:ext>
            </a:extLst>
          </p:cNvPr>
          <p:cNvSpPr/>
          <p:nvPr/>
        </p:nvSpPr>
        <p:spPr>
          <a:xfrm>
            <a:off x="673332" y="1588162"/>
            <a:ext cx="9759140" cy="2336024"/>
          </a:xfrm>
          <a:prstGeom prst="rect">
            <a:avLst/>
          </a:prstGeom>
        </p:spPr>
        <p:txBody>
          <a:bodyPr wrap="square">
            <a:spAutoFit/>
          </a:bodyPr>
          <a:lstStyle/>
          <a:p>
            <a:pPr lvl="0">
              <a:lnSpc>
                <a:spcPct val="90000"/>
              </a:lnSpc>
              <a:spcBef>
                <a:spcPts val="0"/>
              </a:spcBef>
              <a:spcAft>
                <a:spcPts val="0"/>
              </a:spcAft>
              <a:buClr>
                <a:schemeClr val="dk1"/>
              </a:buClr>
              <a:buSzPts val="2000"/>
            </a:pPr>
            <a:r>
              <a:rPr lang="en-US" dirty="0">
                <a:solidFill>
                  <a:schemeClr val="bg1"/>
                </a:solidFill>
                <a:latin typeface="Arial" panose="020B0604020202020204" pitchFamily="34" charset="0"/>
                <a:ea typeface="Trebuchet MS"/>
                <a:cs typeface="Arial" panose="020B0604020202020204" pitchFamily="34" charset="0"/>
                <a:sym typeface="Trebuchet MS"/>
              </a:rPr>
              <a:t>Intermediate-level course requiring:</a:t>
            </a:r>
          </a:p>
          <a:p>
            <a:pPr lvl="0">
              <a:lnSpc>
                <a:spcPct val="90000"/>
              </a:lnSpc>
              <a:spcBef>
                <a:spcPts val="0"/>
              </a:spcBef>
              <a:spcAft>
                <a:spcPts val="0"/>
              </a:spcAft>
              <a:buClr>
                <a:schemeClr val="dk1"/>
              </a:buClr>
              <a:buSzPts val="2000"/>
            </a:pP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Experience with programming paradigms using Python</a:t>
            </a:r>
          </a:p>
          <a:p>
            <a:pPr marL="285750" lvl="0" indent="-285750">
              <a:lnSpc>
                <a:spcPct val="90000"/>
              </a:lnSpc>
              <a:spcBef>
                <a:spcPts val="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ea typeface="Trebuchet MS"/>
                <a:cs typeface="Arial" panose="020B0604020202020204" pitchFamily="34" charset="0"/>
                <a:sym typeface="Trebuchet MS"/>
              </a:rPr>
              <a:t>Basic understanding of data processing and deep learning (highly recommend completing the </a:t>
            </a:r>
            <a:r>
              <a:rPr lang="en-US" i="1" dirty="0">
                <a:solidFill>
                  <a:schemeClr val="bg1"/>
                </a:solidFill>
                <a:latin typeface="Arial" panose="020B0604020202020204" pitchFamily="34" charset="0"/>
                <a:ea typeface="Trebuchet MS"/>
                <a:cs typeface="Arial" panose="020B0604020202020204" pitchFamily="34" charset="0"/>
                <a:sym typeface="Trebuchet MS"/>
              </a:rPr>
              <a:t>Fundamentals of Multi Data Types</a:t>
            </a:r>
            <a:r>
              <a:rPr lang="en-US" dirty="0">
                <a:solidFill>
                  <a:schemeClr val="bg1"/>
                </a:solidFill>
                <a:latin typeface="Arial" panose="020B0604020202020204" pitchFamily="34" charset="0"/>
                <a:ea typeface="Trebuchet MS"/>
                <a:cs typeface="Arial" panose="020B0604020202020204" pitchFamily="34" charset="0"/>
                <a:sym typeface="Trebuchet MS"/>
              </a:rPr>
              <a:t> with NVIDIA DLI)</a:t>
            </a:r>
          </a:p>
          <a:p>
            <a:pPr marL="285750" lvl="0" indent="-285750">
              <a:lnSpc>
                <a:spcPct val="90000"/>
              </a:lnSpc>
              <a:spcBef>
                <a:spcPts val="0"/>
              </a:spcBef>
              <a:spcAft>
                <a:spcPts val="0"/>
              </a:spcAft>
              <a:buClr>
                <a:schemeClr val="dk1"/>
              </a:buClr>
              <a:buSzPts val="200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lvl="0" indent="-285750">
              <a:lnSpc>
                <a:spcPct val="90000"/>
              </a:lnSpc>
              <a:spcBef>
                <a:spcPts val="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Participant works (or intends to work) in the industrial/manufacturing vertical and will be applying deep learning to their work</a:t>
            </a:r>
            <a:endParaRPr lang="en-US" dirty="0">
              <a:solidFill>
                <a:schemeClr val="bg1"/>
              </a:solidFill>
              <a:latin typeface="Arial" panose="020B0604020202020204" pitchFamily="34" charset="0"/>
              <a:ea typeface="Trebuchet MS"/>
              <a:cs typeface="Arial" panose="020B0604020202020204" pitchFamily="34" charset="0"/>
              <a:sym typeface="Trebuchet MS"/>
            </a:endParaRPr>
          </a:p>
        </p:txBody>
      </p:sp>
      <p:sp>
        <p:nvSpPr>
          <p:cNvPr id="5" name="Slide Number Placeholder 4">
            <a:extLst>
              <a:ext uri="{FF2B5EF4-FFF2-40B4-BE49-F238E27FC236}">
                <a16:creationId xmlns:a16="http://schemas.microsoft.com/office/drawing/2014/main" id="{D53C0666-E3D2-A74D-B92D-50A1B9D71EAA}"/>
              </a:ext>
            </a:extLst>
          </p:cNvPr>
          <p:cNvSpPr>
            <a:spLocks noGrp="1"/>
          </p:cNvSpPr>
          <p:nvPr>
            <p:ph type="sldNum" sz="quarter" idx="4"/>
          </p:nvPr>
        </p:nvSpPr>
        <p:spPr/>
        <p:txBody>
          <a:bodyPr/>
          <a:lstStyle/>
          <a:p>
            <a:fld id="{D1EEACBE-03EC-4E7A-962F-F75CCA5C4C08}" type="slidenum">
              <a:rPr lang="en-US" smtClean="0"/>
              <a:pPr/>
              <a:t>6</a:t>
            </a:fld>
            <a:endParaRPr lang="en-US" dirty="0"/>
          </a:p>
        </p:txBody>
      </p:sp>
    </p:spTree>
    <p:extLst>
      <p:ext uri="{BB962C8B-B14F-4D97-AF65-F5344CB8AC3E}">
        <p14:creationId xmlns:p14="http://schemas.microsoft.com/office/powerpoint/2010/main" val="403852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E62E9-ABF0-4EC5-B85D-80BF0B42CF76}"/>
              </a:ext>
            </a:extLst>
          </p:cNvPr>
          <p:cNvSpPr>
            <a:spLocks noGrp="1"/>
          </p:cNvSpPr>
          <p:nvPr>
            <p:ph type="title"/>
          </p:nvPr>
        </p:nvSpPr>
        <p:spPr/>
        <p:txBody>
          <a:bodyPr/>
          <a:lstStyle/>
          <a:p>
            <a:r>
              <a:rPr lang="en-US" sz="3600" dirty="0">
                <a:latin typeface="Arial" panose="020B0604020202020204" pitchFamily="34" charset="0"/>
                <a:cs typeface="Arial" panose="020B0604020202020204" pitchFamily="34" charset="0"/>
              </a:rPr>
              <a:t>Introduction To </a:t>
            </a:r>
            <a:br>
              <a:rPr lang="en-US" sz="3600" dirty="0">
                <a:latin typeface="Arial" panose="020B0604020202020204" pitchFamily="34" charset="0"/>
                <a:cs typeface="Arial" panose="020B0604020202020204" pitchFamily="34" charset="0"/>
              </a:rPr>
            </a:br>
            <a:r>
              <a:rPr lang="en-US" sz="3600" dirty="0">
                <a:latin typeface="Arial" panose="020B0604020202020204" pitchFamily="34" charset="0"/>
                <a:cs typeface="Arial" panose="020B0604020202020204" pitchFamily="34" charset="0"/>
              </a:rPr>
              <a:t>Predictive Maintenance</a:t>
            </a:r>
          </a:p>
        </p:txBody>
      </p:sp>
    </p:spTree>
    <p:extLst>
      <p:ext uri="{BB962C8B-B14F-4D97-AF65-F5344CB8AC3E}">
        <p14:creationId xmlns:p14="http://schemas.microsoft.com/office/powerpoint/2010/main" val="38224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DB1A9-35A8-458D-8DE0-FC14794D1601}"/>
              </a:ext>
            </a:extLst>
          </p:cNvPr>
          <p:cNvSpPr>
            <a:spLocks noGrp="1"/>
          </p:cNvSpPr>
          <p:nvPr>
            <p:ph type="title"/>
          </p:nvPr>
        </p:nvSpPr>
        <p:spPr>
          <a:xfrm>
            <a:off x="498348" y="353655"/>
            <a:ext cx="9976104" cy="590931"/>
          </a:xfrm>
        </p:spPr>
        <p:txBody>
          <a:bodyPr/>
          <a:lstStyle/>
          <a:p>
            <a:r>
              <a:rPr lang="en-US" sz="3200" cap="none" dirty="0">
                <a:solidFill>
                  <a:schemeClr val="dk2"/>
                </a:solidFill>
                <a:latin typeface="Arial" panose="020B0604020202020204" pitchFamily="34" charset="0"/>
                <a:cs typeface="Arial" panose="020B0604020202020204" pitchFamily="34" charset="0"/>
                <a:sym typeface="Trebuchet MS"/>
              </a:rPr>
              <a:t>PREDICTIVE MAINTENANCE</a:t>
            </a:r>
            <a:endParaRPr lang="en-US" sz="3200" cap="none"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99E7399-706E-4E98-BE47-2F2025AE7B4D}"/>
              </a:ext>
            </a:extLst>
          </p:cNvPr>
          <p:cNvSpPr/>
          <p:nvPr/>
        </p:nvSpPr>
        <p:spPr>
          <a:xfrm>
            <a:off x="606830" y="1331163"/>
            <a:ext cx="9759140" cy="3277820"/>
          </a:xfrm>
          <a:prstGeom prst="rect">
            <a:avLst/>
          </a:prstGeom>
        </p:spPr>
        <p:txBody>
          <a:bodyPr wrap="square">
            <a:spAutoFit/>
          </a:bodyPr>
          <a:lstStyle/>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Schedule-based maintenance provides a regularly scheduled time for part replacements and repairs. A superior approach is predictive maintenance part replacements are driven by data and analytics. </a:t>
            </a: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Predictive maintenance can be divided into several key steps : a) identification of anomalies, b) estimation of remaining useful life of critical parts, c) mapping of anomalies to part failures through service </a:t>
            </a:r>
            <a:r>
              <a:rPr lang="en-US">
                <a:solidFill>
                  <a:schemeClr val="bg1"/>
                </a:solidFill>
                <a:latin typeface="Arial" panose="020B0604020202020204" pitchFamily="34" charset="0"/>
                <a:cs typeface="Arial" panose="020B0604020202020204" pitchFamily="34" charset="0"/>
              </a:rPr>
              <a:t>logs. </a:t>
            </a:r>
            <a:r>
              <a:rPr lang="en-US"/>
              <a:t>e </a:t>
            </a:r>
            <a:r>
              <a:rPr lang="en-US" dirty="0"/>
              <a:t>logs. </a:t>
            </a:r>
          </a:p>
          <a:p>
            <a:pPr marL="28575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Predictive maintenance helps to manage failures and avoid costly unplanned downtime. </a:t>
            </a:r>
          </a:p>
          <a:p>
            <a:pPr marL="285750" lvl="0" indent="-285750">
              <a:lnSpc>
                <a:spcPct val="90000"/>
              </a:lnSpc>
              <a:spcBef>
                <a:spcPts val="1800"/>
              </a:spcBef>
              <a:spcAft>
                <a:spcPts val="0"/>
              </a:spcAft>
              <a:buClr>
                <a:schemeClr val="dk1"/>
              </a:buClr>
              <a:buSzPts val="200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Other benefits include fewer unnecessary repairs, optimized spare parts inventory, and longer lifespan of equipment and parts—ultimately increasing equipment availability and improving operational efficiency.</a:t>
            </a:r>
          </a:p>
        </p:txBody>
      </p:sp>
      <p:sp>
        <p:nvSpPr>
          <p:cNvPr id="5" name="Slide Number Placeholder 4">
            <a:extLst>
              <a:ext uri="{FF2B5EF4-FFF2-40B4-BE49-F238E27FC236}">
                <a16:creationId xmlns:a16="http://schemas.microsoft.com/office/drawing/2014/main" id="{55EB85CF-D055-CA47-B7B0-2AC74BE7D3DF}"/>
              </a:ext>
            </a:extLst>
          </p:cNvPr>
          <p:cNvSpPr>
            <a:spLocks noGrp="1"/>
          </p:cNvSpPr>
          <p:nvPr>
            <p:ph type="sldNum" sz="quarter" idx="4"/>
          </p:nvPr>
        </p:nvSpPr>
        <p:spPr/>
        <p:txBody>
          <a:bodyPr/>
          <a:lstStyle/>
          <a:p>
            <a:fld id="{D1EEACBE-03EC-4E7A-962F-F75CCA5C4C08}" type="slidenum">
              <a:rPr lang="en-US" smtClean="0"/>
              <a:pPr/>
              <a:t>8</a:t>
            </a:fld>
            <a:endParaRPr lang="en-US" dirty="0"/>
          </a:p>
        </p:txBody>
      </p:sp>
    </p:spTree>
    <p:extLst>
      <p:ext uri="{BB962C8B-B14F-4D97-AF65-F5344CB8AC3E}">
        <p14:creationId xmlns:p14="http://schemas.microsoft.com/office/powerpoint/2010/main" val="3863268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C64205-6820-4BC2-BCAF-296ED4710141}"/>
              </a:ext>
            </a:extLst>
          </p:cNvPr>
          <p:cNvSpPr>
            <a:spLocks noGrp="1"/>
          </p:cNvSpPr>
          <p:nvPr>
            <p:ph type="title"/>
          </p:nvPr>
        </p:nvSpPr>
        <p:spPr>
          <a:xfrm>
            <a:off x="416151" y="589637"/>
            <a:ext cx="10140497" cy="590931"/>
          </a:xfrm>
        </p:spPr>
        <p:txBody>
          <a:bodyPr/>
          <a:lstStyle/>
          <a:p>
            <a:r>
              <a:rPr lang="en-US" dirty="0"/>
              <a:t>Oil field Predictive Maintenance</a:t>
            </a:r>
          </a:p>
        </p:txBody>
      </p:sp>
      <p:sp>
        <p:nvSpPr>
          <p:cNvPr id="7" name="Content Placeholder 6">
            <a:extLst>
              <a:ext uri="{FF2B5EF4-FFF2-40B4-BE49-F238E27FC236}">
                <a16:creationId xmlns:a16="http://schemas.microsoft.com/office/drawing/2014/main" id="{A6467881-2E19-49DA-9280-D06C445A282F}"/>
              </a:ext>
            </a:extLst>
          </p:cNvPr>
          <p:cNvSpPr>
            <a:spLocks noGrp="1"/>
          </p:cNvSpPr>
          <p:nvPr>
            <p:ph sz="half" idx="2"/>
          </p:nvPr>
        </p:nvSpPr>
        <p:spPr>
          <a:xfrm>
            <a:off x="5147209" y="1836987"/>
            <a:ext cx="5610384" cy="3912772"/>
          </a:xfrm>
        </p:spPr>
        <p:txBody>
          <a:bodyPr/>
          <a:lstStyle/>
          <a:p>
            <a:pPr>
              <a:spcBef>
                <a:spcPts val="600"/>
              </a:spcBef>
              <a:spcAft>
                <a:spcPts val="600"/>
              </a:spcAft>
            </a:pPr>
            <a:r>
              <a:rPr lang="en-US" sz="1800" dirty="0"/>
              <a:t>60K Oil Wells WW equipped with Electric Submersible Pumps (ESP) </a:t>
            </a:r>
          </a:p>
          <a:p>
            <a:pPr>
              <a:spcBef>
                <a:spcPts val="300"/>
              </a:spcBef>
              <a:spcAft>
                <a:spcPts val="300"/>
              </a:spcAft>
            </a:pPr>
            <a:r>
              <a:rPr lang="en-US" sz="1800" dirty="0"/>
              <a:t>Average Non Producing Time (NPT) due to ESP Failure costs &gt; $150K per day per well</a:t>
            </a:r>
          </a:p>
          <a:p>
            <a:pPr lvl="1">
              <a:spcBef>
                <a:spcPts val="300"/>
              </a:spcBef>
              <a:spcAft>
                <a:spcPts val="300"/>
              </a:spcAft>
            </a:pPr>
            <a:r>
              <a:rPr lang="en-US" sz="1400" dirty="0"/>
              <a:t>ML techniques used historically (Rule based, Fuzzy logic, traditional ML), but they don’t scale </a:t>
            </a:r>
          </a:p>
          <a:p>
            <a:pPr lvl="1">
              <a:spcBef>
                <a:spcPts val="300"/>
              </a:spcBef>
              <a:spcAft>
                <a:spcPts val="300"/>
              </a:spcAft>
            </a:pPr>
            <a:r>
              <a:rPr lang="en-US" sz="1400" dirty="0"/>
              <a:t>&gt;50% False Alarms + detect failures too late </a:t>
            </a:r>
          </a:p>
          <a:p>
            <a:pPr>
              <a:spcBef>
                <a:spcPts val="600"/>
              </a:spcBef>
              <a:spcAft>
                <a:spcPts val="600"/>
              </a:spcAft>
            </a:pPr>
            <a:r>
              <a:rPr lang="en-US" sz="1800" dirty="0">
                <a:solidFill>
                  <a:schemeClr val="tx2"/>
                </a:solidFill>
              </a:rPr>
              <a:t>Deep Learning: 93% detection accuracy with 2 months lead time at 7% False Alarm (for 200 wells)</a:t>
            </a:r>
          </a:p>
          <a:p>
            <a:pPr>
              <a:spcBef>
                <a:spcPts val="600"/>
              </a:spcBef>
              <a:spcAft>
                <a:spcPts val="600"/>
              </a:spcAft>
            </a:pPr>
            <a:r>
              <a:rPr lang="en-US" sz="1800" dirty="0">
                <a:solidFill>
                  <a:schemeClr val="tx2"/>
                </a:solidFill>
              </a:rPr>
              <a:t>At 10% False Positive, DL-based Anomaly Detection yields $300K per well of lost productivity annually</a:t>
            </a:r>
          </a:p>
          <a:p>
            <a:pPr>
              <a:spcBef>
                <a:spcPts val="600"/>
              </a:spcBef>
              <a:spcAft>
                <a:spcPts val="600"/>
              </a:spcAft>
            </a:pPr>
            <a:endParaRPr lang="en-US" sz="2000" dirty="0">
              <a:solidFill>
                <a:srgbClr val="76B900"/>
              </a:solidFill>
            </a:endParaRPr>
          </a:p>
        </p:txBody>
      </p:sp>
      <p:sp>
        <p:nvSpPr>
          <p:cNvPr id="8" name="Text Placeholder 7">
            <a:extLst>
              <a:ext uri="{FF2B5EF4-FFF2-40B4-BE49-F238E27FC236}">
                <a16:creationId xmlns:a16="http://schemas.microsoft.com/office/drawing/2014/main" id="{BDD81734-B26C-4725-A53A-94EC883459D8}"/>
              </a:ext>
            </a:extLst>
          </p:cNvPr>
          <p:cNvSpPr>
            <a:spLocks noGrp="1"/>
          </p:cNvSpPr>
          <p:nvPr>
            <p:ph type="body" sz="quarter" idx="10"/>
          </p:nvPr>
        </p:nvSpPr>
        <p:spPr/>
        <p:txBody>
          <a:bodyPr/>
          <a:lstStyle/>
          <a:p>
            <a:endParaRPr lang="en-US" dirty="0"/>
          </a:p>
        </p:txBody>
      </p:sp>
      <p:pic>
        <p:nvPicPr>
          <p:cNvPr id="6" name="Picture 5">
            <a:extLst>
              <a:ext uri="{FF2B5EF4-FFF2-40B4-BE49-F238E27FC236}">
                <a16:creationId xmlns:a16="http://schemas.microsoft.com/office/drawing/2014/main" id="{EA83409B-E75C-42C4-A359-FA32A32E9497}"/>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747422" y="1892410"/>
            <a:ext cx="4094132" cy="4008660"/>
          </a:xfrm>
          <a:prstGeom prst="rect">
            <a:avLst/>
          </a:prstGeom>
        </p:spPr>
      </p:pic>
    </p:spTree>
    <p:extLst>
      <p:ext uri="{BB962C8B-B14F-4D97-AF65-F5344CB8AC3E}">
        <p14:creationId xmlns:p14="http://schemas.microsoft.com/office/powerpoint/2010/main" val="2177119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0_Title &amp; Bullet">
  <a:themeElements>
    <a:clrScheme name="Custom 4">
      <a:dk1>
        <a:srgbClr val="B3B3B3"/>
      </a:dk1>
      <a:lt1>
        <a:srgbClr val="FFFFFF"/>
      </a:lt1>
      <a:dk2>
        <a:srgbClr val="000000"/>
      </a:dk2>
      <a:lt2>
        <a:srgbClr val="76B900"/>
      </a:lt2>
      <a:accent1>
        <a:srgbClr val="008564"/>
      </a:accent1>
      <a:accent2>
        <a:srgbClr val="5D1682"/>
      </a:accent2>
      <a:accent3>
        <a:srgbClr val="0C34BD"/>
      </a:accent3>
      <a:accent4>
        <a:srgbClr val="4A4A4A"/>
      </a:accent4>
      <a:accent5>
        <a:srgbClr val="6E6E6E"/>
      </a:accent5>
      <a:accent6>
        <a:srgbClr val="0071C5"/>
      </a:accent6>
      <a:hlink>
        <a:srgbClr val="76B900"/>
      </a:hlink>
      <a:folHlink>
        <a:srgbClr val="0048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Title &amp; Bullet">
  <a:themeElements>
    <a:clrScheme name="Custom 4">
      <a:dk1>
        <a:srgbClr val="B3B3B3"/>
      </a:dk1>
      <a:lt1>
        <a:srgbClr val="FFFFFF"/>
      </a:lt1>
      <a:dk2>
        <a:srgbClr val="000000"/>
      </a:dk2>
      <a:lt2>
        <a:srgbClr val="76B900"/>
      </a:lt2>
      <a:accent1>
        <a:srgbClr val="008564"/>
      </a:accent1>
      <a:accent2>
        <a:srgbClr val="5D1682"/>
      </a:accent2>
      <a:accent3>
        <a:srgbClr val="0C34BD"/>
      </a:accent3>
      <a:accent4>
        <a:srgbClr val="4A4A4A"/>
      </a:accent4>
      <a:accent5>
        <a:srgbClr val="6E6E6E"/>
      </a:accent5>
      <a:accent6>
        <a:srgbClr val="0071C5"/>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sz="1400" dirty="0" err="1" smtClean="0">
            <a:solidFill>
              <a:schemeClr val="tx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EA82F4F-F3EA-4E98-BEE2-3C70B6315C21}">
  <ds:schemaRefs>
    <ds:schemaRef ds:uri="http://purl.org/dc/elements/1.1/"/>
    <ds:schemaRef ds:uri="http://purl.org/dc/terms/"/>
    <ds:schemaRef ds:uri="http://schemas.microsoft.com/office/2006/metadata/contentType"/>
    <ds:schemaRef ds:uri="http://schemas.microsoft.com/office/2006/metadata/properties"/>
    <ds:schemaRef ds:uri="http://schemas.microsoft.com/office/2006/metadata/properties/metaAttributes"/>
    <ds:schemaRef ds:uri="http://schemas.microsoft.com/office/internal/2005/internalDocumentation"/>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F88E22E-2A4B-4FB1-9848-BF16E7DBE74B}">
  <ds:schemaRef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 ds:uri="http://purl.org/dc/terms/"/>
  </ds:schemaRefs>
</ds:datastoreItem>
</file>

<file path=customXml/itemProps3.xml><?xml version="1.0" encoding="utf-8"?>
<ds:datastoreItem xmlns:ds="http://schemas.openxmlformats.org/officeDocument/2006/customXml" ds:itemID="{E29B7386-0C5E-43DB-8BF1-052EEAD5F5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26655</TotalTime>
  <Words>2411</Words>
  <Application>Microsoft Office PowerPoint</Application>
  <PresentationFormat>Custom</PresentationFormat>
  <Paragraphs>275</Paragraphs>
  <Slides>34</Slides>
  <Notes>32</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34</vt:i4>
      </vt:variant>
    </vt:vector>
  </HeadingPairs>
  <TitlesOfParts>
    <vt:vector size="46" baseType="lpstr">
      <vt:lpstr>Arial</vt:lpstr>
      <vt:lpstr>Calibri</vt:lpstr>
      <vt:lpstr>Century Gothic</vt:lpstr>
      <vt:lpstr>Helvetica Neue</vt:lpstr>
      <vt:lpstr>Noto Sans Symbols</vt:lpstr>
      <vt:lpstr>Open Sans</vt:lpstr>
      <vt:lpstr>Trebuchet MS</vt:lpstr>
      <vt:lpstr>Wingdings</vt:lpstr>
      <vt:lpstr>Title &amp; Bullet</vt:lpstr>
      <vt:lpstr>20_Title &amp; Bullet</vt:lpstr>
      <vt:lpstr>1_Title &amp; Bullet</vt:lpstr>
      <vt:lpstr>2_Title &amp; Bullet</vt:lpstr>
      <vt:lpstr>PowerPoint Presentation</vt:lpstr>
      <vt:lpstr>WORKSHOP perspective</vt:lpstr>
      <vt:lpstr>WORKSHOP SUMMARY</vt:lpstr>
      <vt:lpstr>WORKSHOP OUTLINE</vt:lpstr>
      <vt:lpstr>TARGET AUDIENCE</vt:lpstr>
      <vt:lpstr>PREREQUISITES</vt:lpstr>
      <vt:lpstr>Introduction To  Predictive Maintenance</vt:lpstr>
      <vt:lpstr>PREDICTIVE MAINTENANCE</vt:lpstr>
      <vt:lpstr>Oil field Predictive Maintenance</vt:lpstr>
      <vt:lpstr>PowerPoint Presentation</vt:lpstr>
      <vt:lpstr>WHAT DOES THIS WORKSHOP COVER?</vt:lpstr>
      <vt:lpstr>workshop structure</vt:lpstr>
      <vt:lpstr>XGBoost algorithm</vt:lpstr>
      <vt:lpstr>WHAT IS XGBOOST</vt:lpstr>
      <vt:lpstr>XGBoost – Classification trees</vt:lpstr>
      <vt:lpstr>XGBoost – Classification trees</vt:lpstr>
      <vt:lpstr>XGBoost – Classification trees</vt:lpstr>
      <vt:lpstr>The Backblaze dataset</vt:lpstr>
      <vt:lpstr>THE BACKBLAZE DATSET</vt:lpstr>
      <vt:lpstr>THE BACKBLAZE DATA FORMAT</vt:lpstr>
      <vt:lpstr>DATA PREPARATION THOUGHTS</vt:lpstr>
      <vt:lpstr>Methodology</vt:lpstr>
      <vt:lpstr>Exercise</vt:lpstr>
      <vt:lpstr>WHAT IS RAPIDS CUDF?</vt:lpstr>
      <vt:lpstr>WHAT IS RAPIDS CUDF?</vt:lpstr>
      <vt:lpstr>Model Accuracy</vt:lpstr>
      <vt:lpstr>HOW TO MEASURE MODEL ACCURACY</vt:lpstr>
      <vt:lpstr>HOW TO MEASURE MODEL ACCURACY</vt:lpstr>
      <vt:lpstr>STARTING the lab</vt:lpstr>
      <vt:lpstr>LAB 1 MODEL SUMMARY </vt:lpstr>
      <vt:lpstr>LAST THOUGHTS</vt:lpstr>
      <vt:lpstr>Summary</vt:lpstr>
      <vt:lpstr>LAB 1 SUMMARY </vt:lpstr>
      <vt:lpstr>WHAT’S NEXT (LAB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Accurate object tracking for large scale full motion video</dc:title>
  <dc:creator>Kushan Ahmadian</dc:creator>
  <cp:lastModifiedBy>Venkata Sai Chand Pagolu</cp:lastModifiedBy>
  <cp:revision>199</cp:revision>
  <dcterms:modified xsi:type="dcterms:W3CDTF">2024-02-14T16:41:26Z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kahmadian@nvidia.com</vt:lpwstr>
  </property>
  <property fmtid="{D5CDD505-2E9C-101B-9397-08002B2CF9AE}" pid="6" name="MSIP_Label_6b558183-044c-4105-8d9c-cea02a2a3d86_SetDate">
    <vt:lpwstr>2019-02-28T22:47:28.5404735Z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Extended_MSFT_Method">
    <vt:lpwstr>Automatic</vt:lpwstr>
  </property>
  <property fmtid="{D5CDD505-2E9C-101B-9397-08002B2CF9AE}" pid="10" name="Sensitivity">
    <vt:lpwstr>Unrestricted</vt:lpwstr>
  </property>
</Properties>
</file>

<file path=docProps/thumbnail.jpeg>
</file>